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7" r:id="rId5"/>
    <p:sldId id="264" r:id="rId6"/>
    <p:sldId id="266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662077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719539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711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6324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569768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592311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6529991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401547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142875" y="194477"/>
            <a:ext cx="739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Board Goals by end of November - </a:t>
            </a:r>
            <a:r>
              <a:rPr lang="en-US" sz="1050" dirty="0"/>
              <a:t>To develop new initiatives/projects to increase the impact of SEDS nationwide</a:t>
            </a:r>
          </a:p>
        </p:txBody>
      </p:sp>
    </p:spTree>
    <p:extLst>
      <p:ext uri="{BB962C8B-B14F-4D97-AF65-F5344CB8AC3E}">
        <p14:creationId xmlns:p14="http://schemas.microsoft.com/office/powerpoint/2010/main" val="366873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90020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39615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5943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466489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27798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33936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639672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21C9C1E-F883-46D9-AE32-859EA48F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1" y="4192403"/>
            <a:ext cx="1600200" cy="449136"/>
            <a:chOff x="8010825" y="3090121"/>
            <a:chExt cx="1386544" cy="54440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8D6C722-7B1B-4DE5-9D6C-329F98D82218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C455D1F-D0AF-441E-95E7-220C689ECC0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F19086C-4CD4-4E94-9A80-098A20073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CC55615-C7E9-4447-A526-BA4FB47FB2B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FE1C348-805A-4A93-B28C-2928D1692E46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stCxn id="293" idx="0"/>
            <a:endCxn id="41" idx="2"/>
          </p:cNvCxnSpPr>
          <p:nvPr/>
        </p:nvCxnSpPr>
        <p:spPr>
          <a:xfrm rot="5400000" flipH="1" flipV="1">
            <a:off x="5843409" y="3278165"/>
            <a:ext cx="466615" cy="20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November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421140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899468" y="642114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90020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39615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5943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466489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27798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33936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639672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5848999" y="327458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December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421140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899468" y="642114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7282" y="677491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48673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</a:t>
              </a:r>
              <a:r>
                <a:rPr lang="en-US" sz="1000" b="1" dirty="0" err="1">
                  <a:solidFill>
                    <a:schemeClr val="bg1"/>
                  </a:solidFill>
                </a:rPr>
                <a:t>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8323" y="5554862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616773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4" y="4192400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358</Words>
  <Application>Microsoft Office PowerPoint</Application>
  <PresentationFormat>Custom</PresentationFormat>
  <Paragraphs>130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2019-11-13T17:56:43Z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