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20D4-7B63-4BF5-8032-93E2ABF65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E069B-BF48-41B7-B464-7B55B04DC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E2A3-FFF6-4B79-BE89-3811FBC1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D278-EDE2-42C8-868D-2B8CBF5F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C09F-F75E-4310-BEDC-010D7ED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CE0F-85C5-4755-A3D9-FE973BAD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39CCB-808A-4118-A8B6-D52B38CA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D932-E979-4296-9B32-93C1F0EC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AD49-8F2A-4BCC-B66B-AC65851F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7080-8EDF-473E-8358-127F15D8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1CF37-E158-485F-A8E8-3D9A11E80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96F4C-6799-455E-8C89-A3268CB53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F40C-3D12-4C13-8666-80A26620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DC29-1448-4B4F-ADCC-51DF800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9916C-0EA4-4182-BFB0-75B1EB0B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E2F8-DD38-4ED7-8068-67B3DE7C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6E03-6A23-4AF2-96C2-EFFDD27D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C88F-BAC4-42B3-B907-A9442252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567B-8371-42BB-A0B7-90C78215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B23E-B022-4DF0-B4FD-FAC2EF9C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6014-7858-4C60-90B3-1EC9F148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C9ECE-9BBA-44AE-89EA-BDFE1D785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530F-222F-4116-8878-B991C090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734BC-9151-4687-8B76-5E9C1CA7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0DCD-1521-489B-86EC-8F779D8C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6D8B-AD3E-4678-A33B-E6064287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2C27-62D9-4CB1-8E94-19477F832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FD5A-2DF1-474F-A7C6-0B0482FC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0572-BD8D-4D85-A71F-548AB72B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BFB5C-EEAB-4B50-B11D-11521C80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615E-D8A2-4568-A7CB-C4A8AAD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9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4890-4132-40CB-B3CE-FF65BC2D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A6DF4-6C3C-486A-A64F-8FDCFA36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C5070-2C0E-4C1D-93C4-3E8A23656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30DD4-ED7F-459D-8F5B-6573B032D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A2B13-C135-487C-8F3D-CE665BFC9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4A7B1-50B3-4B78-8D3D-07540886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55E5C-9DB7-4BFC-9ECC-F595BBCA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CC977-C9C6-42D4-BA9F-5FD8362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0DAE-EF94-444C-BA72-87FCC0E3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6DD-5752-443C-B493-011A912E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3048B-0ED4-48F2-9B50-A3E1881E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E8003-767E-44F8-9AE3-A77AADA3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7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22531-4123-4D57-B431-DF4F8F24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53522-B536-4C49-BB17-B4A405B3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A67AB-B357-4BB8-ADE5-AD73F329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3855-4201-4771-B924-0F0C439E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1443-8368-4032-B0C5-6F7B8FFC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2DB7D-4D68-49A2-BF24-3EBB1A754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008B-2887-4E47-A550-666E7882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17383-8BAE-488E-813B-81965F94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B2589-9ACD-49DC-B59E-A7E25223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6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B073-2835-44FD-90DC-50AC383A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F76EE-BA35-4A78-BA08-E02E7A132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05911-91AB-48B9-8844-5D0BE7857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DA31-4606-4B1B-A7D0-F222B7EB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981E2-B181-4634-8E1B-E40F081E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E215E-E05C-47BE-B8E9-0F95B318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EBC25-7237-4A0C-8A2A-7F19B34F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03469-8AF8-4AED-BC04-D6C6E12B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61C3-C927-46CE-A130-995E7053A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C355-0932-4F49-8FF9-29BD8FE6B27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5CCA-40D9-4A87-8D3F-3D7B20C1C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A735-2D4D-49EE-AA5C-80319010F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97C9-D411-4D9F-A8B0-960F8E66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9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3EAD-1651-4B80-977F-82A426E7D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558" y="3783435"/>
            <a:ext cx="9144000" cy="1633756"/>
          </a:xfrm>
        </p:spPr>
        <p:txBody>
          <a:bodyPr>
            <a:noAutofit/>
          </a:bodyPr>
          <a:lstStyle/>
          <a:p>
            <a:r>
              <a:rPr lang="en-US" sz="3200" dirty="0"/>
              <a:t>Development of a new specimen configuration which allows for the investigation of stress triaxiality effect on flow and fracture behavior of ductile materials.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88B8B-0706-4B1A-ABA9-5181B911B868}"/>
              </a:ext>
            </a:extLst>
          </p:cNvPr>
          <p:cNvSpPr txBox="1"/>
          <p:nvPr/>
        </p:nvSpPr>
        <p:spPr>
          <a:xfrm>
            <a:off x="869659" y="310393"/>
            <a:ext cx="10452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Shear Compression Disk Specimen with Controlled Stress Triaxiality under Quasi-Static Loading</a:t>
            </a:r>
          </a:p>
        </p:txBody>
      </p:sp>
    </p:spTree>
    <p:extLst>
      <p:ext uri="{BB962C8B-B14F-4D97-AF65-F5344CB8AC3E}">
        <p14:creationId xmlns:p14="http://schemas.microsoft.com/office/powerpoint/2010/main" val="123519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3D49-9DA4-4F40-9B1B-70C771ED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18A9-ED3E-42C0-900B-A7435836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Confining Holder and Spacing Ring</a:t>
            </a:r>
          </a:p>
          <a:p>
            <a:pPr lvl="1"/>
            <a:r>
              <a:rPr lang="en-US" dirty="0"/>
              <a:t>Used to achieve the required pre-stress on the specimen by matching the inner surface of the confining holder incline angle to the specimen. </a:t>
            </a:r>
          </a:p>
          <a:p>
            <a:pPr lvl="1"/>
            <a:r>
              <a:rPr lang="en-US" dirty="0"/>
              <a:t>Spacing ring used to set the insertion distance of the specimen.</a:t>
            </a:r>
          </a:p>
          <a:p>
            <a:pPr marL="514350" indent="-514350">
              <a:buAutoNum type="arabicPeriod"/>
            </a:pPr>
            <a:r>
              <a:rPr lang="en-US" dirty="0"/>
              <a:t>Specimen </a:t>
            </a:r>
          </a:p>
          <a:p>
            <a:pPr lvl="1"/>
            <a:r>
              <a:rPr lang="en-US" dirty="0"/>
              <a:t>Forced into the confining holder and spacing ring that generates pre-stress. Magnitude depending on the angle chosen for the confining holder and specimen.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7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F586-4CEB-481C-88B5-E52D4F90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858C-5D30-4594-974A-710AEC70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Contain specimen in confining holder so that the pre-stresses on the specimen are present with an insertion of height 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a ‘main load’ to the inner disk of the specimen. </a:t>
            </a:r>
          </a:p>
        </p:txBody>
      </p:sp>
    </p:spTree>
    <p:extLst>
      <p:ext uri="{BB962C8B-B14F-4D97-AF65-F5344CB8AC3E}">
        <p14:creationId xmlns:p14="http://schemas.microsoft.com/office/powerpoint/2010/main" val="198063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CF7E-D362-4302-99D6-6B07C6D2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8B6C-C3BB-4921-A7D9-0B4678D8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4340 steel with specific characteristics</a:t>
            </a:r>
          </a:p>
          <a:p>
            <a:r>
              <a:rPr lang="en-US" dirty="0"/>
              <a:t>Differed only in tilt angle, beta.</a:t>
            </a:r>
          </a:p>
          <a:p>
            <a:r>
              <a:rPr lang="en-US" dirty="0"/>
              <a:t>The smaller tilt angle results in lower triaxiality of the specimen</a:t>
            </a:r>
          </a:p>
          <a:p>
            <a:r>
              <a:rPr lang="en-US" dirty="0"/>
              <a:t>Recorded the true stress and strain of the material during the test</a:t>
            </a:r>
          </a:p>
          <a:p>
            <a:r>
              <a:rPr lang="en-US" dirty="0"/>
              <a:t>Simplifies the test, stress triaxiality can be controlled only by the choice of geometrical parameters.</a:t>
            </a:r>
          </a:p>
        </p:txBody>
      </p:sp>
    </p:spTree>
    <p:extLst>
      <p:ext uri="{BB962C8B-B14F-4D97-AF65-F5344CB8AC3E}">
        <p14:creationId xmlns:p14="http://schemas.microsoft.com/office/powerpoint/2010/main" val="233728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F30A-D163-47D0-A311-5B491E3B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34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A Shear Compression Disk Specimen with Controlled Stress Triaxiality Under Dynamic 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C3736-188B-45F1-9A2D-0026FB0CB1CA}"/>
              </a:ext>
            </a:extLst>
          </p:cNvPr>
          <p:cNvSpPr txBox="1"/>
          <p:nvPr/>
        </p:nvSpPr>
        <p:spPr>
          <a:xfrm>
            <a:off x="1138106" y="3783435"/>
            <a:ext cx="991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Shear Compression Disc (SCD), is examined for its adequacy for the investigation of the effect of triaxiality and strain rate on plastic flow and fracture.</a:t>
            </a:r>
          </a:p>
        </p:txBody>
      </p:sp>
    </p:spTree>
    <p:extLst>
      <p:ext uri="{BB962C8B-B14F-4D97-AF65-F5344CB8AC3E}">
        <p14:creationId xmlns:p14="http://schemas.microsoft.com/office/powerpoint/2010/main" val="324413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5E3-60B3-42EB-8DFE-4482CA84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40EB-89C7-4A0A-8A44-3FF543B4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Specimen identical to quasi-static experiment</a:t>
            </a:r>
          </a:p>
          <a:p>
            <a:r>
              <a:rPr lang="en-US" dirty="0"/>
              <a:t>An adapter is used to help hold the specimen between the transmitting and incident bars</a:t>
            </a:r>
          </a:p>
          <a:p>
            <a:r>
              <a:rPr lang="en-US" dirty="0"/>
              <a:t>The experimental procedure is identical with the angles of the parts  defining the pre-stress the specimen experiences.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8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C002-D9AA-4C5A-AC4D-0DF3CD69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D557-DD7E-48D0-B343-F4AF0898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tests conducted, 7 without a preload and 5 with a preload on the specimen.</a:t>
            </a:r>
          </a:p>
          <a:p>
            <a:r>
              <a:rPr lang="en-US" dirty="0"/>
              <a:t>Different specimen angles chosen to cover a wide range triaxiality levels.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5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200F-E574-4DD0-8503-31543227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DB96-1B44-4335-AEA7-047B8B3C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results repeatable every time within reasonable limits?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If the SCD specimen is capable of characterizing a correct fracture strain, at any given triaxiality level and strain rate, within a reasonable limits. </a:t>
            </a:r>
          </a:p>
          <a:p>
            <a:pPr lvl="1"/>
            <a:r>
              <a:rPr lang="en-US" dirty="0"/>
              <a:t>Additional results needed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9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354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Development of a new specimen configuration which allows for the investigation of stress triaxiality effect on flow and fracture behavior of ductile materials.</vt:lpstr>
      <vt:lpstr>The Experimental Setup</vt:lpstr>
      <vt:lpstr>Experimental Procedure</vt:lpstr>
      <vt:lpstr>Experimental Results</vt:lpstr>
      <vt:lpstr>A Shear Compression Disk Specimen with Controlled Stress Triaxiality Under Dynamic Loading</vt:lpstr>
      <vt:lpstr>The Experiment Setup </vt:lpstr>
      <vt:lpstr>The Experiment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new specimen configuration which allows for the investigation of stress triaxiality effect on flow and fracture behavior of ductile materials.</dc:title>
  <dc:creator>UNHSEDS01p, Pool</dc:creator>
  <cp:lastModifiedBy>UNHSEDS01p, Pool</cp:lastModifiedBy>
  <cp:revision>10</cp:revision>
  <dcterms:created xsi:type="dcterms:W3CDTF">2018-02-16T03:46:42Z</dcterms:created>
  <dcterms:modified xsi:type="dcterms:W3CDTF">2018-02-20T22:34:54Z</dcterms:modified>
</cp:coreProperties>
</file>