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181567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2548" y="181333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92756" y="181333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10450" y="111751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22" idx="2"/>
          </p:cNvCxnSpPr>
          <p:nvPr/>
        </p:nvCxnSpPr>
        <p:spPr>
          <a:xfrm rot="16200000" flipV="1">
            <a:off x="3202963" y="-1690070"/>
            <a:ext cx="537768" cy="50774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272226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44444" y="271316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7677" y="339960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1059" y="339960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04441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69795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9989" y="404862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472937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458905" y="261694"/>
            <a:ext cx="273890" cy="28294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414309" y="1219437"/>
            <a:ext cx="276228" cy="9162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374016" y="1175983"/>
            <a:ext cx="273890" cy="10008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6808252" y="248749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4886974" y="249353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2975071" y="249196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779222" y="85825"/>
            <a:ext cx="2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038350" y="942394"/>
            <a:ext cx="0" cy="672565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7646" y="534591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207" y="599386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33814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Manager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298" y="4040387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538668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LATER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5939" y="2735075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771" y="4734564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133258" y="1871627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3043" y="157819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154720" y="44378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133258" y="27277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154720" y="5303068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133258" y="358278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154720" y="61585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145461" y="6875526"/>
            <a:ext cx="172834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 and 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852" y="105387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8129112" y="4160560"/>
            <a:ext cx="177456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4533C9-B625-4253-BCA1-95F9FEE86C98}"/>
              </a:ext>
            </a:extLst>
          </p:cNvPr>
          <p:cNvSpPr/>
          <p:nvPr/>
        </p:nvSpPr>
        <p:spPr>
          <a:xfrm>
            <a:off x="8654649" y="45875"/>
            <a:ext cx="14227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/>
              <a:t>Eric Laughlin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0B1E5B3-A3B1-4180-BE1A-C86A01AF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4132" y="5508485"/>
            <a:ext cx="1600200" cy="449136"/>
            <a:chOff x="8010825" y="3090121"/>
            <a:chExt cx="1386544" cy="5444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4114CA-0CBB-4951-ABE3-7FA6D356950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86213-7128-438A-8E91-91E40A8C34B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Developer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66A379-5A69-42C9-BB6B-A2BD657B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2522" y="1818156"/>
            <a:ext cx="1600200" cy="449136"/>
            <a:chOff x="9744174" y="3090121"/>
            <a:chExt cx="1387558" cy="5444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258211-0096-4541-87C1-048B5BAC696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C20357D-0980-4DA4-9565-6D00097427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Fundraising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570C35-38A3-46DF-85DA-41601620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94418" y="2717981"/>
            <a:ext cx="1600200" cy="449136"/>
            <a:chOff x="9744174" y="3090121"/>
            <a:chExt cx="1387558" cy="5444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50A7047-61B6-4A89-BB39-44015626998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0F96E97-64B6-4ED2-B576-8DF98AF0CF8A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USA Fundraiser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EE4A8E6-E935-4B35-9352-BF06EBB4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8126" y="3404424"/>
            <a:ext cx="1600200" cy="449136"/>
            <a:chOff x="9744174" y="3090121"/>
            <a:chExt cx="1387558" cy="54440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00E28EA-ECDE-4AE9-9BB9-134A1A4AD5F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22F640-4FD3-467B-AFCF-7FCF41FF1E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Grant Manager</a:t>
              </a:r>
            </a:p>
          </p:txBody>
        </p:sp>
      </p:grpSp>
      <p:cxnSp>
        <p:nvCxnSpPr>
          <p:cNvPr id="167" name="Connector: Elbow 95" descr="decorative element">
            <a:extLst>
              <a:ext uri="{FF2B5EF4-FFF2-40B4-BE49-F238E27FC236}">
                <a16:creationId xmlns:a16="http://schemas.microsoft.com/office/drawing/2014/main" id="{5E15AA1D-ECB0-4A14-9F5E-52B5B6F9C2A4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rot="5400000" flipH="1" flipV="1">
            <a:off x="8758226" y="2492308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95" descr="decorative element">
            <a:extLst>
              <a:ext uri="{FF2B5EF4-FFF2-40B4-BE49-F238E27FC236}">
                <a16:creationId xmlns:a16="http://schemas.microsoft.com/office/drawing/2014/main" id="{241D35B8-A49F-4A82-A113-F78731347B9D}"/>
              </a:ext>
            </a:extLst>
          </p:cNvPr>
          <p:cNvCxnSpPr>
            <a:cxnSpLocks/>
            <a:stCxn id="159" idx="0"/>
            <a:endCxn id="199" idx="2"/>
          </p:cNvCxnSpPr>
          <p:nvPr/>
        </p:nvCxnSpPr>
        <p:spPr>
          <a:xfrm rot="16200000" flipV="1">
            <a:off x="7346595" y="203405"/>
            <a:ext cx="278707" cy="295079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95" descr="decorative element">
            <a:extLst>
              <a:ext uri="{FF2B5EF4-FFF2-40B4-BE49-F238E27FC236}">
                <a16:creationId xmlns:a16="http://schemas.microsoft.com/office/drawing/2014/main" id="{282E6B4D-17CA-46FD-A527-85DECDE7883D}"/>
              </a:ext>
            </a:extLst>
          </p:cNvPr>
          <p:cNvCxnSpPr>
            <a:cxnSpLocks/>
            <a:stCxn id="156" idx="0"/>
            <a:endCxn id="115" idx="2"/>
          </p:cNvCxnSpPr>
          <p:nvPr/>
        </p:nvCxnSpPr>
        <p:spPr>
          <a:xfrm rot="5400000" flipH="1" flipV="1">
            <a:off x="4971160" y="5346073"/>
            <a:ext cx="324785" cy="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95" descr="decorative element">
            <a:extLst>
              <a:ext uri="{FF2B5EF4-FFF2-40B4-BE49-F238E27FC236}">
                <a16:creationId xmlns:a16="http://schemas.microsoft.com/office/drawing/2014/main" id="{5E1B58B6-834E-452B-991A-6729DEB1B13F}"/>
              </a:ext>
            </a:extLst>
          </p:cNvPr>
          <p:cNvCxnSpPr>
            <a:cxnSpLocks/>
            <a:stCxn id="152" idx="0"/>
            <a:endCxn id="122" idx="2"/>
          </p:cNvCxnSpPr>
          <p:nvPr/>
        </p:nvCxnSpPr>
        <p:spPr>
          <a:xfrm rot="5400000" flipH="1" flipV="1">
            <a:off x="695484" y="816219"/>
            <a:ext cx="474127" cy="119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BA8A7B-D0E2-432C-A1BD-F425B65F98F3}"/>
              </a:ext>
            </a:extLst>
          </p:cNvPr>
          <p:cNvSpPr txBox="1"/>
          <p:nvPr/>
        </p:nvSpPr>
        <p:spPr>
          <a:xfrm>
            <a:off x="2157236" y="6566836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November</a:t>
            </a:r>
          </a:p>
          <a:p>
            <a:r>
              <a:rPr lang="en-US" sz="1400" dirty="0"/>
              <a:t>Director of Development</a:t>
            </a:r>
          </a:p>
          <a:p>
            <a:r>
              <a:rPr lang="en-US" sz="1400" dirty="0"/>
              <a:t>Director of Projects</a:t>
            </a:r>
          </a:p>
          <a:p>
            <a:r>
              <a:rPr lang="en-US" sz="1400" dirty="0"/>
              <a:t>Social Media Coordinator</a:t>
            </a:r>
          </a:p>
          <a:p>
            <a:r>
              <a:rPr lang="en-US" sz="1400" dirty="0"/>
              <a:t>Diversity and Inclusion Manager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737143-6D09-4AD5-B133-E565DAFABF03}"/>
              </a:ext>
            </a:extLst>
          </p:cNvPr>
          <p:cNvSpPr txBox="1"/>
          <p:nvPr/>
        </p:nvSpPr>
        <p:spPr>
          <a:xfrm>
            <a:off x="4716442" y="6594001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December</a:t>
            </a:r>
          </a:p>
          <a:p>
            <a:r>
              <a:rPr lang="en-US" sz="1400" dirty="0"/>
              <a:t>Alumni Coordinator</a:t>
            </a:r>
          </a:p>
          <a:p>
            <a:r>
              <a:rPr lang="en-US" sz="1400" dirty="0"/>
              <a:t>Wiki Manager</a:t>
            </a:r>
          </a:p>
          <a:p>
            <a:r>
              <a:rPr lang="en-US" sz="1400" dirty="0"/>
              <a:t>USA Chapter Expansion Manager</a:t>
            </a:r>
          </a:p>
          <a:p>
            <a:r>
              <a:rPr lang="en-US" sz="1400" dirty="0"/>
              <a:t>Strategic Partnership Coordinator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6647EC-B5D6-4BFA-B2E7-A9E7258C58CD}"/>
              </a:ext>
            </a:extLst>
          </p:cNvPr>
          <p:cNvSpPr txBox="1"/>
          <p:nvPr/>
        </p:nvSpPr>
        <p:spPr>
          <a:xfrm>
            <a:off x="7387612" y="6387405"/>
            <a:ext cx="2217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January</a:t>
            </a:r>
          </a:p>
          <a:p>
            <a:r>
              <a:rPr lang="en-US" sz="1400" dirty="0"/>
              <a:t>Int. Chapter Expansion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Job Site Developer</a:t>
            </a:r>
          </a:p>
          <a:p>
            <a:r>
              <a:rPr lang="en-US" sz="1400" dirty="0"/>
              <a:t>Director of Fundraising</a:t>
            </a:r>
          </a:p>
          <a:p>
            <a:r>
              <a:rPr lang="en-US" sz="1400" dirty="0"/>
              <a:t>SEDS USA Fundraiser</a:t>
            </a:r>
          </a:p>
          <a:p>
            <a:r>
              <a:rPr lang="en-US" sz="1400" dirty="0"/>
              <a:t>Grant Manager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218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2019-11-20T15:43:00Z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