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8"/>
  </p:notesMasterIdLst>
  <p:handoutMasterIdLst>
    <p:handoutMasterId r:id="rId9"/>
  </p:handoutMasterIdLst>
  <p:sldIdLst>
    <p:sldId id="264" r:id="rId5"/>
    <p:sldId id="267" r:id="rId6"/>
    <p:sldId id="266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76" d="100"/>
          <a:sy n="76" d="100"/>
        </p:scale>
        <p:origin x="14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7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2490752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957664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455213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318494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5255443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868536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5929916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557776" y="1934947"/>
            <a:ext cx="111115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71932" y="6964065"/>
            <a:ext cx="2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initiatives/projects to increase the impact of SEDS nationwide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667000" y="1923469"/>
            <a:ext cx="0" cy="5582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B69E36-AD94-4C0E-BAC7-AE044939C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2352" y="1834927"/>
            <a:ext cx="1600200" cy="421931"/>
            <a:chOff x="5016000" y="1040449"/>
            <a:chExt cx="2160000" cy="51143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193524-696D-403D-BCE0-0CA2288A04CB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C4A145-8D89-49A3-B8F6-AD19B8DD3D55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accent6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ED (Non-Voting)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91E22E-A551-4B36-B5F6-140FFB130211}"/>
              </a:ext>
            </a:extLst>
          </p:cNvPr>
          <p:cNvSpPr txBox="1"/>
          <p:nvPr/>
        </p:nvSpPr>
        <p:spPr>
          <a:xfrm>
            <a:off x="3235570" y="522514"/>
            <a:ext cx="238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SEDS USA Board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5F114-AD7C-4300-8BC5-38465870F0C8}"/>
              </a:ext>
            </a:extLst>
          </p:cNvPr>
          <p:cNvSpPr txBox="1"/>
          <p:nvPr/>
        </p:nvSpPr>
        <p:spPr>
          <a:xfrm>
            <a:off x="3235570" y="1225900"/>
            <a:ext cx="5168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stronger chapter community with the implementation of chapter regions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Increase our fundraising efforts to enable greater support to </a:t>
            </a:r>
          </a:p>
        </p:txBody>
      </p:sp>
    </p:spTree>
    <p:extLst>
      <p:ext uri="{BB962C8B-B14F-4D97-AF65-F5344CB8AC3E}">
        <p14:creationId xmlns:p14="http://schemas.microsoft.com/office/powerpoint/2010/main" val="18303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259672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4573" y="259438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5A44A-D2FF-4448-9A8A-FA82C89318CE}"/>
              </a:ext>
            </a:extLst>
          </p:cNvPr>
          <p:cNvGrpSpPr/>
          <p:nvPr/>
        </p:nvGrpSpPr>
        <p:grpSpPr>
          <a:xfrm>
            <a:off x="323758" y="2490752"/>
            <a:ext cx="1600200" cy="609707"/>
            <a:chOff x="1505552" y="2334607"/>
            <a:chExt cx="1143943" cy="60970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70B1D5-F5F8-429D-818A-E1CFA491E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964EBE-33D8-40BB-B16A-3066802FB41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CCA4BC2-1846-46B3-9533-96FEFE089BA1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83" name="Straight Connector 82" descr="decorative element">
              <a:extLst>
                <a:ext uri="{FF2B5EF4-FFF2-40B4-BE49-F238E27FC236}">
                  <a16:creationId xmlns:a16="http://schemas.microsoft.com/office/drawing/2014/main" id="{6B7B494C-8888-457E-82D1-32EE6B40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54781" y="259438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957664"/>
            <a:ext cx="16002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8075" y="189856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7C9B0AC-23E0-4F0C-8E0F-80E30C89D2F7}"/>
              </a:ext>
            </a:extLst>
          </p:cNvPr>
          <p:cNvGrpSpPr/>
          <p:nvPr/>
        </p:nvGrpSpPr>
        <p:grpSpPr>
          <a:xfrm>
            <a:off x="345220" y="4552132"/>
            <a:ext cx="1600200" cy="609707"/>
            <a:chOff x="1505552" y="2334607"/>
            <a:chExt cx="1143943" cy="6097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05C9E3-49E0-4E6A-807E-12782B8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3320C4-D1A0-44F8-9E00-6928D5307850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71EC8E9-F6CF-41B4-A107-9FAD634D4E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222" name="Straight Connector 221" descr="decorative element">
              <a:extLst>
                <a:ext uri="{FF2B5EF4-FFF2-40B4-BE49-F238E27FC236}">
                  <a16:creationId xmlns:a16="http://schemas.microsoft.com/office/drawing/2014/main" id="{3B28A40E-C7F4-4B96-96F7-5693381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1DEA24-AC5F-44A7-B272-1A89A6176AE5}"/>
              </a:ext>
            </a:extLst>
          </p:cNvPr>
          <p:cNvGrpSpPr/>
          <p:nvPr/>
        </p:nvGrpSpPr>
        <p:grpSpPr>
          <a:xfrm>
            <a:off x="323758" y="3184940"/>
            <a:ext cx="1600200" cy="609707"/>
            <a:chOff x="1505552" y="2334607"/>
            <a:chExt cx="1143943" cy="60970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DC60013-24A6-4962-8B33-66C9C8541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5F7181DB-24DF-45DE-B643-87389D46E456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E7A9B33-5485-4AC0-9DBC-3A81A516F6DE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236" name="Straight Connector 235" descr="decorative element">
              <a:extLst>
                <a:ext uri="{FF2B5EF4-FFF2-40B4-BE49-F238E27FC236}">
                  <a16:creationId xmlns:a16="http://schemas.microsoft.com/office/drawing/2014/main" id="{13086D79-5AF8-4AC3-8E7A-B8CBDFAAEE8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F6DB65E-1588-4D40-B753-4BD71E2D2408}"/>
              </a:ext>
            </a:extLst>
          </p:cNvPr>
          <p:cNvGrpSpPr/>
          <p:nvPr/>
        </p:nvGrpSpPr>
        <p:grpSpPr>
          <a:xfrm>
            <a:off x="345220" y="5255443"/>
            <a:ext cx="1600200" cy="609707"/>
            <a:chOff x="1505552" y="2334607"/>
            <a:chExt cx="1143943" cy="6097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E7BA706-98AA-4D86-81EC-A890FF977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5F25577-ABDD-403D-9ED4-B0BCBFCBBF95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A9FEC8B-19C3-45D4-9593-AC9926F1A752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241" name="Straight Connector 240" descr="decorative element">
              <a:extLst>
                <a:ext uri="{FF2B5EF4-FFF2-40B4-BE49-F238E27FC236}">
                  <a16:creationId xmlns:a16="http://schemas.microsoft.com/office/drawing/2014/main" id="{3E7C60EF-1486-42AE-8C98-6A3115D1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302F217-B040-4861-950F-A16E10FBF31A}"/>
              </a:ext>
            </a:extLst>
          </p:cNvPr>
          <p:cNvGrpSpPr/>
          <p:nvPr/>
        </p:nvGrpSpPr>
        <p:grpSpPr>
          <a:xfrm>
            <a:off x="323758" y="3868536"/>
            <a:ext cx="1600200" cy="609707"/>
            <a:chOff x="1505552" y="2334607"/>
            <a:chExt cx="1143943" cy="60970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36D6343-20AC-4E8B-AE71-D1EABE83B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220A129-7AC2-4FB5-87FA-385C0BC855FD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41C08A5-F36B-4F2D-8D10-3844DD4E258B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246" name="Straight Connector 245" descr="decorative element">
              <a:extLst>
                <a:ext uri="{FF2B5EF4-FFF2-40B4-BE49-F238E27FC236}">
                  <a16:creationId xmlns:a16="http://schemas.microsoft.com/office/drawing/2014/main" id="{AE12689C-7BF9-4B04-B625-DDD853FF0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657CABF-6F9A-4418-9FD7-6FA7B9CB0DB8}"/>
              </a:ext>
            </a:extLst>
          </p:cNvPr>
          <p:cNvGrpSpPr/>
          <p:nvPr/>
        </p:nvGrpSpPr>
        <p:grpSpPr>
          <a:xfrm>
            <a:off x="345220" y="5929916"/>
            <a:ext cx="1600200" cy="609707"/>
            <a:chOff x="1505552" y="2334607"/>
            <a:chExt cx="1143943" cy="609707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244DACB-4714-4827-AC91-8D8B1678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D947D18-AD08-4367-AC1C-062C19A9DDDE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A723AF22-5F89-4D7F-BEFD-BB3956B2F974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251" name="Straight Connector 250" descr="decorative element">
              <a:extLst>
                <a:ext uri="{FF2B5EF4-FFF2-40B4-BE49-F238E27FC236}">
                  <a16:creationId xmlns:a16="http://schemas.microsoft.com/office/drawing/2014/main" id="{6A7F350F-4A74-47E7-8FE8-358EE568952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Connector: Elbow 95" descr="decorative element">
            <a:extLst>
              <a:ext uri="{FF2B5EF4-FFF2-40B4-BE49-F238E27FC236}">
                <a16:creationId xmlns:a16="http://schemas.microsoft.com/office/drawing/2014/main" id="{05442376-F51F-48A9-B31E-6AAAD227DCE0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rot="5400000" flipH="1" flipV="1">
            <a:off x="557776" y="1934947"/>
            <a:ext cx="111115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  <a:endCxn id="19" idx="2"/>
          </p:cNvCxnSpPr>
          <p:nvPr/>
        </p:nvCxnSpPr>
        <p:spPr>
          <a:xfrm rot="16200000" flipV="1">
            <a:off x="3326392" y="-833215"/>
            <a:ext cx="518973" cy="494459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350331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21C9C1E-F883-46D9-AE32-859EA48F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97011" y="4192403"/>
            <a:ext cx="1600200" cy="449136"/>
            <a:chOff x="8010825" y="3090121"/>
            <a:chExt cx="1386544" cy="54440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8D6C722-7B1B-4DE5-9D6C-329F98D82218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C455D1F-D0AF-441E-95E7-220C689ECC05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6469" y="349421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29702" y="418065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3084" y="418065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482546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547900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F19086C-4CD4-4E94-9A80-098A20073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6310" y="3512478"/>
            <a:ext cx="1600200" cy="449136"/>
            <a:chOff x="8010825" y="3090121"/>
            <a:chExt cx="1386544" cy="544407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2CC55615-C7E9-4447-A526-BA4FB47FB2B9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Eric Laughlin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7FE1C348-805A-4A93-B28C-2928D1692E46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3914" y="482967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1359" y="551042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963730" y="1499944"/>
            <a:ext cx="273890" cy="19150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919134" y="2457687"/>
            <a:ext cx="276228" cy="18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878841" y="1499833"/>
            <a:ext cx="273890" cy="19152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7770277" y="326854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stCxn id="293" idx="0"/>
            <a:endCxn id="41" idx="2"/>
          </p:cNvCxnSpPr>
          <p:nvPr/>
        </p:nvCxnSpPr>
        <p:spPr>
          <a:xfrm rot="5400000" flipH="1" flipV="1">
            <a:off x="5843409" y="3278165"/>
            <a:ext cx="466615" cy="20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3937096" y="327301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561305" y="336117"/>
            <a:ext cx="2652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  <a:p>
            <a:pPr algn="ctr"/>
            <a:r>
              <a:rPr lang="en-US" sz="1600" dirty="0"/>
              <a:t>By End of November 2019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C4694-4509-48F7-8B3D-30B0D2524A1A}"/>
              </a:ext>
            </a:extLst>
          </p:cNvPr>
          <p:cNvSpPr/>
          <p:nvPr/>
        </p:nvSpPr>
        <p:spPr>
          <a:xfrm>
            <a:off x="7229024" y="259172"/>
            <a:ext cx="2652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 – No Position Currently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endParaRPr lang="en-US" sz="1200" dirty="0">
              <a:latin typeface="Segoe UI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Justine Walker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Anthony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Razzo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B36614-D0E8-4CFD-8AE5-A903D137556E}"/>
              </a:ext>
            </a:extLst>
          </p:cNvPr>
          <p:cNvSpPr txBox="1"/>
          <p:nvPr/>
        </p:nvSpPr>
        <p:spPr>
          <a:xfrm>
            <a:off x="71932" y="6964065"/>
            <a:ext cx="2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initiatives/projects to increase the impact of SEDS nationwide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667000" y="1923469"/>
            <a:ext cx="0" cy="5582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2608894A-5B20-4EE5-AC6F-6841020A32CF}"/>
              </a:ext>
            </a:extLst>
          </p:cNvPr>
          <p:cNvSpPr txBox="1"/>
          <p:nvPr/>
        </p:nvSpPr>
        <p:spPr>
          <a:xfrm>
            <a:off x="4907951" y="6802482"/>
            <a:ext cx="23993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B69E36-AD94-4C0E-BAC7-AE044939C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2352" y="1834927"/>
            <a:ext cx="1600200" cy="421931"/>
            <a:chOff x="5016000" y="1040449"/>
            <a:chExt cx="2160000" cy="51143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193524-696D-403D-BCE0-0CA2288A04CB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C4A145-8D89-49A3-B8F6-AD19B8DD3D55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accent6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ED (Non-Voting)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6EB1506-B410-4ED3-BAB5-A36915A80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9671" y="6126961"/>
            <a:ext cx="1600200" cy="449136"/>
            <a:chOff x="4544127" y="3090121"/>
            <a:chExt cx="1388313" cy="54440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AAF4642-FF17-4234-A5C8-DCE1203B616E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586F944-0039-44B1-933E-DB8F9A2DC1D6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Diversity and Inclusion 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715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259672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4573" y="259438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54781" y="259438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58075" y="189856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</p:cNvCxnSpPr>
          <p:nvPr/>
        </p:nvCxnSpPr>
        <p:spPr>
          <a:xfrm rot="16200000" flipV="1">
            <a:off x="3326392" y="-833215"/>
            <a:ext cx="518973" cy="494459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350331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6469" y="349421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29702" y="418065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03084" y="418065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482546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8993" y="547900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3914" y="482967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0409" y="551042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963730" y="1499944"/>
            <a:ext cx="273890" cy="19150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919134" y="2457687"/>
            <a:ext cx="276228" cy="18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878841" y="1499833"/>
            <a:ext cx="273890" cy="19152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7770277" y="326854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5848999" y="3274587"/>
            <a:ext cx="45744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3937096" y="327301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561305" y="336117"/>
            <a:ext cx="2652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  <a:p>
            <a:pPr algn="ctr"/>
            <a:r>
              <a:rPr lang="en-US" sz="1600" dirty="0"/>
              <a:t>By End of December 2019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0C4694-4509-48F7-8B3D-30B0D2524A1A}"/>
              </a:ext>
            </a:extLst>
          </p:cNvPr>
          <p:cNvSpPr/>
          <p:nvPr/>
        </p:nvSpPr>
        <p:spPr>
          <a:xfrm>
            <a:off x="7229024" y="259172"/>
            <a:ext cx="2652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 – No Position Currently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endParaRPr lang="en-US" sz="1200" dirty="0">
              <a:latin typeface="Segoe UI" panose="020B0502040204020203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Justine Walker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Anthony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Razzo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  <a:p>
            <a:pPr fontAlgn="base">
              <a:buFont typeface="+mj-lt"/>
              <a:buAutoNum type="arabicPeriod"/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Matthew 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667000" y="1923469"/>
            <a:ext cx="0" cy="55822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45EED9-BBE0-4F6D-ACA1-E63A18A0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79671" y="6126961"/>
            <a:ext cx="1600200" cy="449136"/>
            <a:chOff x="4544127" y="3090121"/>
            <a:chExt cx="1388313" cy="54440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54FB18-57A0-41FB-9BB7-072F52A7B079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9D333B-BFB4-4FE5-B3BD-E09EB367152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Diversity and Inclusion 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FC48E1-1097-4125-B1FD-3EE65A7D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97282" y="6774918"/>
            <a:ext cx="1600200" cy="449136"/>
            <a:chOff x="4544127" y="3090121"/>
            <a:chExt cx="1388313" cy="54440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D90B5C-898B-40B9-85F4-7630BE61039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49A9E7-AE05-4DD6-AD95-7F924ACBAF8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Wiki Manager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0C1C79-8645-4DF9-AEA4-730E7B2A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66922" y="4867354"/>
            <a:ext cx="1600200" cy="449136"/>
            <a:chOff x="8010825" y="3090121"/>
            <a:chExt cx="1386544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1C0D2BF-55DC-4FAB-A42D-1C95F781ED8D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D3BC889-E49A-4EB0-8E7E-A6250C3DEF1F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Int Chapter Exp </a:t>
              </a:r>
              <a:r>
                <a:rPr lang="en-US" sz="1000" b="1" dirty="0" err="1">
                  <a:solidFill>
                    <a:schemeClr val="bg1"/>
                  </a:solidFill>
                </a:rPr>
                <a:t>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35B882-A91D-48A1-BD8F-18E8BB15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8323" y="5554862"/>
            <a:ext cx="1600200" cy="449136"/>
            <a:chOff x="8010825" y="3090121"/>
            <a:chExt cx="1386544" cy="544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F1C87BB-84E7-42C7-AEFF-2A4BC61BBB7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DF83DC0-4AEB-4315-BA00-FB967AE848A1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Strategic Partnerships Cord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964F05-2265-4744-B4FF-F38434ED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0409" y="6167733"/>
            <a:ext cx="1600200" cy="449136"/>
            <a:chOff x="9744174" y="3090121"/>
            <a:chExt cx="1387558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C61D32-6BFE-4324-8641-DAF55E69276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14B5E1-C1AB-4B39-AE09-F053CC9D2604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BPC Manager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64FD7-27C6-4300-B3DD-72D9A86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97014" y="4192400"/>
            <a:ext cx="1600197" cy="449138"/>
            <a:chOff x="8010825" y="3090121"/>
            <a:chExt cx="1386541" cy="5444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2F12A3B-D4E4-4872-8638-FD0B2E40233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FILLED IN NOVEMBER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8B667E9-1BC9-4840-AAAA-93AF601C7ABA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FB7C72-7D2F-420D-AD30-ACB218E2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86310" y="3512478"/>
            <a:ext cx="1600200" cy="449136"/>
            <a:chOff x="8010825" y="3090121"/>
            <a:chExt cx="1386544" cy="54440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E18707E-1E27-4633-B854-08FB7FB7822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Eric Laughlin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52C3C4-34C6-4918-9496-FB9BA1B55352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5F3670-EE9E-41F9-8D7D-A8C557E8D542}"/>
              </a:ext>
            </a:extLst>
          </p:cNvPr>
          <p:cNvGrpSpPr/>
          <p:nvPr/>
        </p:nvGrpSpPr>
        <p:grpSpPr>
          <a:xfrm>
            <a:off x="323758" y="2490752"/>
            <a:ext cx="1600200" cy="609707"/>
            <a:chOff x="1505552" y="2334607"/>
            <a:chExt cx="1143943" cy="60970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E0DD20E-05FE-4F1D-A583-143C67748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C537AE-FE4E-4B40-A99D-C6A57C2EA7B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D35D3D-4A0A-4782-A652-80FCC30608FF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117" name="Straight Connector 116" descr="decorative element">
              <a:extLst>
                <a:ext uri="{FF2B5EF4-FFF2-40B4-BE49-F238E27FC236}">
                  <a16:creationId xmlns:a16="http://schemas.microsoft.com/office/drawing/2014/main" id="{C708B9A3-A0F7-4727-B263-D8680B94A9D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3E4EC7-26EE-4E7C-BDE1-203847EC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3481" y="957664"/>
            <a:ext cx="1600200" cy="421931"/>
            <a:chOff x="5016000" y="1040449"/>
            <a:chExt cx="2160000" cy="51143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26508B-E945-44BF-B992-20BC11927BB9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77309A-5072-4799-A187-0E13B5692DA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9585FDF-EB3C-4E4A-A1E4-B7819CB33109}"/>
              </a:ext>
            </a:extLst>
          </p:cNvPr>
          <p:cNvGrpSpPr/>
          <p:nvPr/>
        </p:nvGrpSpPr>
        <p:grpSpPr>
          <a:xfrm>
            <a:off x="345220" y="4552132"/>
            <a:ext cx="1600200" cy="609707"/>
            <a:chOff x="1505552" y="2334607"/>
            <a:chExt cx="1143943" cy="60970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BBD8BBE-12AC-40A3-BEFB-4EECFBCD3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F5E94D3-7604-4474-921F-13BAE71AF11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BE3906E-F7D9-4340-8EE2-0BCAC1AD0523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125" name="Straight Connector 124" descr="decorative element">
              <a:extLst>
                <a:ext uri="{FF2B5EF4-FFF2-40B4-BE49-F238E27FC236}">
                  <a16:creationId xmlns:a16="http://schemas.microsoft.com/office/drawing/2014/main" id="{043419A3-E19F-4D89-BB27-5F0D0DE151D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48B2E7-0A49-4B0D-A560-711CA2B529D4}"/>
              </a:ext>
            </a:extLst>
          </p:cNvPr>
          <p:cNvGrpSpPr/>
          <p:nvPr/>
        </p:nvGrpSpPr>
        <p:grpSpPr>
          <a:xfrm>
            <a:off x="323758" y="3184940"/>
            <a:ext cx="1600200" cy="609707"/>
            <a:chOff x="1505552" y="2334607"/>
            <a:chExt cx="1143943" cy="609707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69DC92D-38BA-4FA8-A041-D75292343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6C524A0-7E94-4F89-8211-15F14F274A7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E950649-8B18-4625-B301-7C1A14161276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130" name="Straight Connector 129" descr="decorative element">
              <a:extLst>
                <a:ext uri="{FF2B5EF4-FFF2-40B4-BE49-F238E27FC236}">
                  <a16:creationId xmlns:a16="http://schemas.microsoft.com/office/drawing/2014/main" id="{41A0BA0D-0642-47FF-9092-F9A73DDB4F8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240B80-36F6-4F45-9FF3-7A157DC9EC06}"/>
              </a:ext>
            </a:extLst>
          </p:cNvPr>
          <p:cNvGrpSpPr/>
          <p:nvPr/>
        </p:nvGrpSpPr>
        <p:grpSpPr>
          <a:xfrm>
            <a:off x="345220" y="5255443"/>
            <a:ext cx="1600200" cy="609707"/>
            <a:chOff x="1505552" y="2334607"/>
            <a:chExt cx="1143943" cy="60970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E1BFFE5-070A-4525-8CE9-BB50E441D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2D28FB9-9EAC-4F86-9C45-CE48B668DB0A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1E8C8CF-ADF3-4441-9BD6-F4F324FB49F5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135" name="Straight Connector 134" descr="decorative element">
              <a:extLst>
                <a:ext uri="{FF2B5EF4-FFF2-40B4-BE49-F238E27FC236}">
                  <a16:creationId xmlns:a16="http://schemas.microsoft.com/office/drawing/2014/main" id="{CA270908-3344-4F0C-B52F-241CFB4F8F7C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072A6F0-ABEC-4A9A-9EB9-5C2D7E4437EA}"/>
              </a:ext>
            </a:extLst>
          </p:cNvPr>
          <p:cNvGrpSpPr/>
          <p:nvPr/>
        </p:nvGrpSpPr>
        <p:grpSpPr>
          <a:xfrm>
            <a:off x="323758" y="3868536"/>
            <a:ext cx="1600200" cy="609707"/>
            <a:chOff x="1505552" y="2334607"/>
            <a:chExt cx="1143943" cy="60970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D19C847-A3D7-43DE-8F13-C4C7C2561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38C9D10-C7DC-474A-BD8F-1947E3042F6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389C81-3EE9-4D64-8ACA-AA928A2B39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141" name="Straight Connector 140" descr="decorative element">
              <a:extLst>
                <a:ext uri="{FF2B5EF4-FFF2-40B4-BE49-F238E27FC236}">
                  <a16:creationId xmlns:a16="http://schemas.microsoft.com/office/drawing/2014/main" id="{20ED6A63-B248-4A19-AFEC-3717A3F70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C66514-C505-4709-8BAF-24B4325835FC}"/>
              </a:ext>
            </a:extLst>
          </p:cNvPr>
          <p:cNvGrpSpPr/>
          <p:nvPr/>
        </p:nvGrpSpPr>
        <p:grpSpPr>
          <a:xfrm>
            <a:off x="345220" y="5929916"/>
            <a:ext cx="1600200" cy="609707"/>
            <a:chOff x="1505552" y="2334607"/>
            <a:chExt cx="1143943" cy="60970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888B499-2722-40E4-8E64-B3C48E26C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8590DF-66BD-477E-877E-4F647575B00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66B55E4-15DC-4900-ADE9-F890A566DAAC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146" name="Straight Connector 145" descr="decorative element">
              <a:extLst>
                <a:ext uri="{FF2B5EF4-FFF2-40B4-BE49-F238E27FC236}">
                  <a16:creationId xmlns:a16="http://schemas.microsoft.com/office/drawing/2014/main" id="{C1359E3B-F4BB-4EDC-BDEA-2082CC61BCF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Connector: Elbow 95" descr="decorative element">
            <a:extLst>
              <a:ext uri="{FF2B5EF4-FFF2-40B4-BE49-F238E27FC236}">
                <a16:creationId xmlns:a16="http://schemas.microsoft.com/office/drawing/2014/main" id="{C6604F38-D579-4C58-AD54-FE80AE6BA797}"/>
              </a:ext>
            </a:extLst>
          </p:cNvPr>
          <p:cNvCxnSpPr>
            <a:cxnSpLocks/>
            <a:stCxn id="118" idx="0"/>
            <a:endCxn id="122" idx="2"/>
          </p:cNvCxnSpPr>
          <p:nvPr/>
        </p:nvCxnSpPr>
        <p:spPr>
          <a:xfrm rot="5400000" flipH="1" flipV="1">
            <a:off x="557776" y="1934947"/>
            <a:ext cx="1111157" cy="45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47DAC63-658F-4894-B6D4-5881A923F086}"/>
              </a:ext>
            </a:extLst>
          </p:cNvPr>
          <p:cNvSpPr txBox="1"/>
          <p:nvPr/>
        </p:nvSpPr>
        <p:spPr>
          <a:xfrm>
            <a:off x="71932" y="6964065"/>
            <a:ext cx="23474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initiatives/projects to increase the impact of SEDS nationwide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A9FC83A-01C3-4ED1-ADCC-E35DECF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2352" y="1834927"/>
            <a:ext cx="1600200" cy="421931"/>
            <a:chOff x="5016000" y="1040449"/>
            <a:chExt cx="2160000" cy="51143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6517DB1-8A12-4031-8637-42C81E110FC4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9A0919C-4E07-47AE-82F4-1C7A3F7BBA9E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accent6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ED (Non-Voting)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493271C-D840-4FA6-98AC-3A3AB72807FA}"/>
              </a:ext>
            </a:extLst>
          </p:cNvPr>
          <p:cNvSpPr txBox="1"/>
          <p:nvPr/>
        </p:nvSpPr>
        <p:spPr>
          <a:xfrm>
            <a:off x="4907951" y="6802482"/>
            <a:ext cx="23993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</p:spTree>
    <p:extLst>
      <p:ext uri="{BB962C8B-B14F-4D97-AF65-F5344CB8AC3E}">
        <p14:creationId xmlns:p14="http://schemas.microsoft.com/office/powerpoint/2010/main" val="333110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2006/metadata/properties"/>
    <ds:schemaRef ds:uri="16c05727-aa75-4e4a-9b5f-8a80a1165891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401</Words>
  <Application>Microsoft Office PowerPoint</Application>
  <PresentationFormat>Custom</PresentationFormat>
  <Paragraphs>143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Celestial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2019-11-15T02:14:14Z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