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Merriweather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aab1670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9aab1670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9aab1670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9aab1670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aab1670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aab1670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aab16708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9aab16708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aab1670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aab1670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9aab16708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9aab16708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Control of a DC Motor using P and PI Control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Mitchell, Shaun Kerr, Kevin Shea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503975" y="158650"/>
            <a:ext cx="53487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Com</a:t>
            </a:r>
            <a:r>
              <a:rPr lang="en">
                <a:solidFill>
                  <a:srgbClr val="073763"/>
                </a:solidFill>
              </a:rPr>
              <a:t>ponents Used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917775" y="1054800"/>
            <a:ext cx="3597600" cy="11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Arduino Mega, to handle all power allocation, encoder feedback, and logic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70" y="2248775"/>
            <a:ext cx="4155926" cy="26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052" y="2369164"/>
            <a:ext cx="3049649" cy="228722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21325" y="1012900"/>
            <a:ext cx="36534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DC Motor with Encoder, for the component being analyzed, as well as the method of feedback to use during position control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087575" y="193575"/>
            <a:ext cx="30177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</a:t>
            </a:r>
            <a:r>
              <a:rPr lang="en">
                <a:solidFill>
                  <a:srgbClr val="073763"/>
                </a:solidFill>
              </a:rPr>
              <a:t>Encoder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25" y="894150"/>
            <a:ext cx="8506200" cy="14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450" y="2359625"/>
            <a:ext cx="6233199" cy="24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44450" y="293425"/>
            <a:ext cx="7833300" cy="10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The </a:t>
            </a:r>
            <a:r>
              <a:rPr lang="en">
                <a:solidFill>
                  <a:srgbClr val="073763"/>
                </a:solidFill>
              </a:rPr>
              <a:t>Build:</a:t>
            </a:r>
            <a:endParaRPr>
              <a:solidFill>
                <a:srgbClr val="07376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Concept </a:t>
            </a:r>
            <a:r>
              <a:rPr lang="en">
                <a:solidFill>
                  <a:srgbClr val="073763"/>
                </a:solidFill>
              </a:rPr>
              <a:t>Vs Final Design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1208500" y="1697475"/>
            <a:ext cx="72081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Initial Design:</a:t>
            </a:r>
            <a:r>
              <a:rPr lang="en" sz="1800" b="1"/>
              <a:t>							   </a:t>
            </a:r>
            <a:r>
              <a:rPr lang="en" sz="1800" b="1">
                <a:solidFill>
                  <a:srgbClr val="073763"/>
                </a:solidFill>
              </a:rPr>
              <a:t>Finished Product:</a:t>
            </a:r>
            <a:endParaRPr sz="1800" b="1">
              <a:solidFill>
                <a:srgbClr val="073763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4000"/>
            <a:ext cx="4971349" cy="29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1087125" y="500925"/>
            <a:ext cx="2063400" cy="1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Error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●"/>
            </a:pPr>
            <a:r>
              <a:rPr lang="en">
                <a:solidFill>
                  <a:srgbClr val="073763"/>
                </a:solidFill>
              </a:rPr>
              <a:t>Logic</a:t>
            </a:r>
            <a:endParaRPr>
              <a:solidFill>
                <a:srgbClr val="073763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Char char="○"/>
            </a:pPr>
            <a:r>
              <a:rPr lang="en">
                <a:solidFill>
                  <a:srgbClr val="073763"/>
                </a:solidFill>
              </a:rPr>
              <a:t>Timed Sampling </a:t>
            </a:r>
            <a:endParaRPr>
              <a:solidFill>
                <a:srgbClr val="073763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Char char="○"/>
            </a:pPr>
            <a:r>
              <a:rPr lang="en">
                <a:solidFill>
                  <a:srgbClr val="073763"/>
                </a:solidFill>
              </a:rPr>
              <a:t>Interrupts</a:t>
            </a:r>
            <a:endParaRPr>
              <a:solidFill>
                <a:srgbClr val="07376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●"/>
            </a:pPr>
            <a:r>
              <a:rPr lang="en">
                <a:solidFill>
                  <a:srgbClr val="073763"/>
                </a:solidFill>
              </a:rPr>
              <a:t>Wiring and Organization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054800" y="1017825"/>
            <a:ext cx="2151600" cy="14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Controller Response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672625" y="522450"/>
            <a:ext cx="41664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●"/>
            </a:pPr>
            <a:r>
              <a:rPr lang="en">
                <a:solidFill>
                  <a:srgbClr val="073763"/>
                </a:solidFill>
              </a:rPr>
              <a:t>P-Control</a:t>
            </a:r>
            <a:endParaRPr>
              <a:solidFill>
                <a:srgbClr val="073763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Char char="○"/>
            </a:pPr>
            <a:r>
              <a:rPr lang="en">
                <a:solidFill>
                  <a:srgbClr val="073763"/>
                </a:solidFill>
              </a:rPr>
              <a:t>Faster response</a:t>
            </a:r>
            <a:endParaRPr>
              <a:solidFill>
                <a:srgbClr val="073763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Char char="○"/>
            </a:pPr>
            <a:r>
              <a:rPr lang="en">
                <a:solidFill>
                  <a:srgbClr val="073763"/>
                </a:solidFill>
              </a:rPr>
              <a:t>Steady-state error</a:t>
            </a:r>
            <a:endParaRPr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300"/>
              <a:buChar char="●"/>
            </a:pPr>
            <a:r>
              <a:rPr lang="en">
                <a:solidFill>
                  <a:srgbClr val="073763"/>
                </a:solidFill>
              </a:rPr>
              <a:t>PI-Control</a:t>
            </a:r>
            <a:endParaRPr>
              <a:solidFill>
                <a:srgbClr val="073763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Char char="○"/>
            </a:pPr>
            <a:r>
              <a:rPr lang="en">
                <a:solidFill>
                  <a:srgbClr val="073763"/>
                </a:solidFill>
              </a:rPr>
              <a:t>Slower response</a:t>
            </a:r>
            <a:endParaRPr>
              <a:solidFill>
                <a:srgbClr val="073763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Char char="○"/>
            </a:pPr>
            <a:r>
              <a:rPr lang="en">
                <a:solidFill>
                  <a:srgbClr val="073763"/>
                </a:solidFill>
              </a:rPr>
              <a:t>Negligible steady-state error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856575" y="1122625"/>
            <a:ext cx="2622300" cy="13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Development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●"/>
            </a:pPr>
            <a:r>
              <a:rPr lang="en">
                <a:solidFill>
                  <a:srgbClr val="073763"/>
                </a:solidFill>
              </a:rPr>
              <a:t>Start at “home” position</a:t>
            </a:r>
            <a:endParaRPr>
              <a:solidFill>
                <a:srgbClr val="07376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●"/>
            </a:pPr>
            <a:r>
              <a:rPr lang="en">
                <a:solidFill>
                  <a:srgbClr val="073763"/>
                </a:solidFill>
              </a:rPr>
              <a:t>Experiment with D-Control</a:t>
            </a:r>
            <a:endParaRPr>
              <a:solidFill>
                <a:srgbClr val="07376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●"/>
            </a:pPr>
            <a:r>
              <a:rPr lang="en">
                <a:solidFill>
                  <a:srgbClr val="073763"/>
                </a:solidFill>
              </a:rPr>
              <a:t>Make it battery compatible, for robot application</a:t>
            </a:r>
            <a:endParaRPr>
              <a:solidFill>
                <a:srgbClr val="07376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●"/>
            </a:pPr>
            <a:r>
              <a:rPr lang="en">
                <a:solidFill>
                  <a:srgbClr val="073763"/>
                </a:solidFill>
              </a:rPr>
              <a:t>Consolidate the design onto a circuit board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</vt:lpstr>
      <vt:lpstr>Arial</vt:lpstr>
      <vt:lpstr>Merriweather</vt:lpstr>
      <vt:lpstr>Paradigm</vt:lpstr>
      <vt:lpstr>Position Control of a DC Motor using P and PI Control</vt:lpstr>
      <vt:lpstr>Important Components Used</vt:lpstr>
      <vt:lpstr>Motor Encoder</vt:lpstr>
      <vt:lpstr>   The Build: Initial Concept Vs Final Design</vt:lpstr>
      <vt:lpstr>Trial &amp;    Error</vt:lpstr>
      <vt:lpstr>Expected Controller Response</vt:lpstr>
      <vt:lpstr>Further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 Control of a DC Motor using P and PI Control</dc:title>
  <cp:lastModifiedBy>Shaun Kerr</cp:lastModifiedBy>
  <cp:revision>1</cp:revision>
  <dcterms:modified xsi:type="dcterms:W3CDTF">2018-12-06T20:58:05Z</dcterms:modified>
</cp:coreProperties>
</file>