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8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96BB-E694-4005-9BC3-4D6C19BB87EA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6719-0CA3-4123-B0F9-1ED0590F2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8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96BB-E694-4005-9BC3-4D6C19BB87EA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6719-0CA3-4123-B0F9-1ED0590F2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96BB-E694-4005-9BC3-4D6C19BB87EA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6719-0CA3-4123-B0F9-1ED0590F2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9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96BB-E694-4005-9BC3-4D6C19BB87EA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6719-0CA3-4123-B0F9-1ED0590F2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3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96BB-E694-4005-9BC3-4D6C19BB87EA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6719-0CA3-4123-B0F9-1ED0590F2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6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96BB-E694-4005-9BC3-4D6C19BB87EA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6719-0CA3-4123-B0F9-1ED0590F2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9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96BB-E694-4005-9BC3-4D6C19BB87EA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6719-0CA3-4123-B0F9-1ED0590F2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9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96BB-E694-4005-9BC3-4D6C19BB87EA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6719-0CA3-4123-B0F9-1ED0590F2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3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96BB-E694-4005-9BC3-4D6C19BB87EA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6719-0CA3-4123-B0F9-1ED0590F2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96BB-E694-4005-9BC3-4D6C19BB87EA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6719-0CA3-4123-B0F9-1ED0590F2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3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96BB-E694-4005-9BC3-4D6C19BB87EA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6719-0CA3-4123-B0F9-1ED0590F2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196BB-E694-4005-9BC3-4D6C19BB87EA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E6719-0CA3-4123-B0F9-1ED0590F2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A2A41E7-2084-4DE0-AD3F-A04E830C1225}"/>
              </a:ext>
            </a:extLst>
          </p:cNvPr>
          <p:cNvSpPr/>
          <p:nvPr/>
        </p:nvSpPr>
        <p:spPr>
          <a:xfrm>
            <a:off x="2699951" y="6388444"/>
            <a:ext cx="914400" cy="1371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425696-9FAE-41E0-87E4-B3DE4C03D3DF}"/>
              </a:ext>
            </a:extLst>
          </p:cNvPr>
          <p:cNvGrpSpPr/>
          <p:nvPr/>
        </p:nvGrpSpPr>
        <p:grpSpPr>
          <a:xfrm>
            <a:off x="2014151" y="1359244"/>
            <a:ext cx="2286000" cy="4114800"/>
            <a:chOff x="2014151" y="1359244"/>
            <a:chExt cx="2286000" cy="41148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F3F541-AB6B-454B-A471-BB156565F110}"/>
                </a:ext>
              </a:extLst>
            </p:cNvPr>
            <p:cNvSpPr/>
            <p:nvPr/>
          </p:nvSpPr>
          <p:spPr>
            <a:xfrm>
              <a:off x="2014151" y="1359244"/>
              <a:ext cx="2286000" cy="4114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CF9ED64-1F4F-4F92-ADBE-2DAA3D26F40E}"/>
                </a:ext>
              </a:extLst>
            </p:cNvPr>
            <p:cNvCxnSpPr>
              <a:cxnSpLocks/>
              <a:stCxn id="4" idx="0"/>
              <a:endCxn id="4" idx="2"/>
            </p:cNvCxnSpPr>
            <p:nvPr/>
          </p:nvCxnSpPr>
          <p:spPr>
            <a:xfrm>
              <a:off x="3157151" y="1359244"/>
              <a:ext cx="0" cy="411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CA423F1-5F94-432D-A7CE-429CB4D76D42}"/>
              </a:ext>
            </a:extLst>
          </p:cNvPr>
          <p:cNvSpPr/>
          <p:nvPr/>
        </p:nvSpPr>
        <p:spPr>
          <a:xfrm>
            <a:off x="2014151" y="5474044"/>
            <a:ext cx="22860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DEB689-8D17-4E7A-AA75-46A8F91257E5}"/>
              </a:ext>
            </a:extLst>
          </p:cNvPr>
          <p:cNvSpPr txBox="1"/>
          <p:nvPr/>
        </p:nvSpPr>
        <p:spPr>
          <a:xfrm>
            <a:off x="3462981" y="1631092"/>
            <a:ext cx="60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2344828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A2A41E7-2084-4DE0-AD3F-A04E830C1225}"/>
              </a:ext>
            </a:extLst>
          </p:cNvPr>
          <p:cNvSpPr/>
          <p:nvPr/>
        </p:nvSpPr>
        <p:spPr>
          <a:xfrm>
            <a:off x="2928551" y="5041557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425696-9FAE-41E0-87E4-B3DE4C03D3DF}"/>
              </a:ext>
            </a:extLst>
          </p:cNvPr>
          <p:cNvGrpSpPr/>
          <p:nvPr/>
        </p:nvGrpSpPr>
        <p:grpSpPr>
          <a:xfrm>
            <a:off x="2014151" y="1359244"/>
            <a:ext cx="2743200" cy="2743200"/>
            <a:chOff x="2014151" y="1359244"/>
            <a:chExt cx="2286000" cy="41148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F3F541-AB6B-454B-A471-BB156565F110}"/>
                </a:ext>
              </a:extLst>
            </p:cNvPr>
            <p:cNvSpPr/>
            <p:nvPr/>
          </p:nvSpPr>
          <p:spPr>
            <a:xfrm>
              <a:off x="2014151" y="1359244"/>
              <a:ext cx="2286000" cy="4114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CF9ED64-1F4F-4F92-ADBE-2DAA3D26F40E}"/>
                </a:ext>
              </a:extLst>
            </p:cNvPr>
            <p:cNvCxnSpPr>
              <a:cxnSpLocks/>
              <a:stCxn id="4" idx="0"/>
              <a:endCxn id="4" idx="2"/>
            </p:cNvCxnSpPr>
            <p:nvPr/>
          </p:nvCxnSpPr>
          <p:spPr>
            <a:xfrm>
              <a:off x="3157151" y="1359244"/>
              <a:ext cx="0" cy="411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CA423F1-5F94-432D-A7CE-429CB4D76D42}"/>
              </a:ext>
            </a:extLst>
          </p:cNvPr>
          <p:cNvSpPr/>
          <p:nvPr/>
        </p:nvSpPr>
        <p:spPr>
          <a:xfrm>
            <a:off x="2014151" y="4102444"/>
            <a:ext cx="27432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6918D0-F55B-40C4-9187-E5036AAF576F}"/>
              </a:ext>
            </a:extLst>
          </p:cNvPr>
          <p:cNvSpPr txBox="1"/>
          <p:nvPr/>
        </p:nvSpPr>
        <p:spPr>
          <a:xfrm>
            <a:off x="3768812" y="1655806"/>
            <a:ext cx="60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--+</a:t>
            </a:r>
          </a:p>
        </p:txBody>
      </p:sp>
    </p:spTree>
    <p:extLst>
      <p:ext uri="{BB962C8B-B14F-4D97-AF65-F5344CB8AC3E}">
        <p14:creationId xmlns:p14="http://schemas.microsoft.com/office/powerpoint/2010/main" val="3700241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A2A41E7-2084-4DE0-AD3F-A04E830C1225}"/>
              </a:ext>
            </a:extLst>
          </p:cNvPr>
          <p:cNvSpPr/>
          <p:nvPr/>
        </p:nvSpPr>
        <p:spPr>
          <a:xfrm>
            <a:off x="2928551" y="5029200"/>
            <a:ext cx="914400" cy="1828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425696-9FAE-41E0-87E4-B3DE4C03D3DF}"/>
              </a:ext>
            </a:extLst>
          </p:cNvPr>
          <p:cNvGrpSpPr/>
          <p:nvPr/>
        </p:nvGrpSpPr>
        <p:grpSpPr>
          <a:xfrm>
            <a:off x="2014151" y="1359244"/>
            <a:ext cx="2743200" cy="2743200"/>
            <a:chOff x="2014151" y="1359244"/>
            <a:chExt cx="2286000" cy="41148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F3F541-AB6B-454B-A471-BB156565F110}"/>
                </a:ext>
              </a:extLst>
            </p:cNvPr>
            <p:cNvSpPr/>
            <p:nvPr/>
          </p:nvSpPr>
          <p:spPr>
            <a:xfrm>
              <a:off x="2014151" y="1359244"/>
              <a:ext cx="2286000" cy="4114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CF9ED64-1F4F-4F92-ADBE-2DAA3D26F40E}"/>
                </a:ext>
              </a:extLst>
            </p:cNvPr>
            <p:cNvCxnSpPr>
              <a:cxnSpLocks/>
              <a:stCxn id="4" idx="0"/>
              <a:endCxn id="4" idx="2"/>
            </p:cNvCxnSpPr>
            <p:nvPr/>
          </p:nvCxnSpPr>
          <p:spPr>
            <a:xfrm>
              <a:off x="3157151" y="1359244"/>
              <a:ext cx="0" cy="411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CA423F1-5F94-432D-A7CE-429CB4D76D42}"/>
              </a:ext>
            </a:extLst>
          </p:cNvPr>
          <p:cNvSpPr/>
          <p:nvPr/>
        </p:nvSpPr>
        <p:spPr>
          <a:xfrm>
            <a:off x="2014151" y="4102444"/>
            <a:ext cx="27432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1D7C6C-7A12-4C4E-B33C-99C4253628AE}"/>
              </a:ext>
            </a:extLst>
          </p:cNvPr>
          <p:cNvSpPr txBox="1"/>
          <p:nvPr/>
        </p:nvSpPr>
        <p:spPr>
          <a:xfrm>
            <a:off x="3583460" y="1865870"/>
            <a:ext cx="60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+-+</a:t>
            </a:r>
          </a:p>
        </p:txBody>
      </p:sp>
    </p:spTree>
    <p:extLst>
      <p:ext uri="{BB962C8B-B14F-4D97-AF65-F5344CB8AC3E}">
        <p14:creationId xmlns:p14="http://schemas.microsoft.com/office/powerpoint/2010/main" val="23338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A2A41E7-2084-4DE0-AD3F-A04E830C1225}"/>
              </a:ext>
            </a:extLst>
          </p:cNvPr>
          <p:cNvSpPr/>
          <p:nvPr/>
        </p:nvSpPr>
        <p:spPr>
          <a:xfrm>
            <a:off x="2471351" y="50292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425696-9FAE-41E0-87E4-B3DE4C03D3DF}"/>
              </a:ext>
            </a:extLst>
          </p:cNvPr>
          <p:cNvGrpSpPr/>
          <p:nvPr/>
        </p:nvGrpSpPr>
        <p:grpSpPr>
          <a:xfrm>
            <a:off x="2014151" y="1359244"/>
            <a:ext cx="1828800" cy="2743200"/>
            <a:chOff x="2014151" y="1359244"/>
            <a:chExt cx="2286000" cy="41148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F3F541-AB6B-454B-A471-BB156565F110}"/>
                </a:ext>
              </a:extLst>
            </p:cNvPr>
            <p:cNvSpPr/>
            <p:nvPr/>
          </p:nvSpPr>
          <p:spPr>
            <a:xfrm>
              <a:off x="2014151" y="1359244"/>
              <a:ext cx="2286000" cy="4114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CF9ED64-1F4F-4F92-ADBE-2DAA3D26F40E}"/>
                </a:ext>
              </a:extLst>
            </p:cNvPr>
            <p:cNvCxnSpPr>
              <a:cxnSpLocks/>
              <a:stCxn id="4" idx="0"/>
              <a:endCxn id="4" idx="2"/>
            </p:cNvCxnSpPr>
            <p:nvPr/>
          </p:nvCxnSpPr>
          <p:spPr>
            <a:xfrm>
              <a:off x="3157151" y="1359244"/>
              <a:ext cx="0" cy="411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CA423F1-5F94-432D-A7CE-429CB4D76D42}"/>
              </a:ext>
            </a:extLst>
          </p:cNvPr>
          <p:cNvSpPr/>
          <p:nvPr/>
        </p:nvSpPr>
        <p:spPr>
          <a:xfrm>
            <a:off x="2014151" y="4114800"/>
            <a:ext cx="18288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AE33FE-DFD7-446E-ADD7-8673244D0892}"/>
              </a:ext>
            </a:extLst>
          </p:cNvPr>
          <p:cNvSpPr txBox="1"/>
          <p:nvPr/>
        </p:nvSpPr>
        <p:spPr>
          <a:xfrm>
            <a:off x="3083012" y="1742302"/>
            <a:ext cx="60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125576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A2A41E7-2084-4DE0-AD3F-A04E830C1225}"/>
              </a:ext>
            </a:extLst>
          </p:cNvPr>
          <p:cNvSpPr/>
          <p:nvPr/>
        </p:nvSpPr>
        <p:spPr>
          <a:xfrm>
            <a:off x="2471351" y="7043352"/>
            <a:ext cx="914400" cy="1828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425696-9FAE-41E0-87E4-B3DE4C03D3DF}"/>
              </a:ext>
            </a:extLst>
          </p:cNvPr>
          <p:cNvGrpSpPr/>
          <p:nvPr/>
        </p:nvGrpSpPr>
        <p:grpSpPr>
          <a:xfrm>
            <a:off x="2014151" y="642552"/>
            <a:ext cx="1828800" cy="5486400"/>
            <a:chOff x="2014151" y="1359244"/>
            <a:chExt cx="1828800" cy="5486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F3F541-AB6B-454B-A471-BB156565F110}"/>
                </a:ext>
              </a:extLst>
            </p:cNvPr>
            <p:cNvSpPr/>
            <p:nvPr/>
          </p:nvSpPr>
          <p:spPr>
            <a:xfrm>
              <a:off x="2014151" y="1359244"/>
              <a:ext cx="1828800" cy="5486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CF9ED64-1F4F-4F92-ADBE-2DAA3D26F40E}"/>
                </a:ext>
              </a:extLst>
            </p:cNvPr>
            <p:cNvCxnSpPr>
              <a:cxnSpLocks/>
              <a:stCxn id="4" idx="0"/>
              <a:endCxn id="4" idx="2"/>
            </p:cNvCxnSpPr>
            <p:nvPr/>
          </p:nvCxnSpPr>
          <p:spPr>
            <a:xfrm>
              <a:off x="2928551" y="1359244"/>
              <a:ext cx="0" cy="5486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CA423F1-5F94-432D-A7CE-429CB4D76D42}"/>
              </a:ext>
            </a:extLst>
          </p:cNvPr>
          <p:cNvSpPr/>
          <p:nvPr/>
        </p:nvSpPr>
        <p:spPr>
          <a:xfrm>
            <a:off x="2014151" y="6128952"/>
            <a:ext cx="18288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89134-761A-45EE-A105-FC2A09630E2B}"/>
              </a:ext>
            </a:extLst>
          </p:cNvPr>
          <p:cNvSpPr txBox="1"/>
          <p:nvPr/>
        </p:nvSpPr>
        <p:spPr>
          <a:xfrm>
            <a:off x="3083012" y="1371600"/>
            <a:ext cx="60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++-</a:t>
            </a:r>
          </a:p>
        </p:txBody>
      </p:sp>
    </p:spTree>
    <p:extLst>
      <p:ext uri="{BB962C8B-B14F-4D97-AF65-F5344CB8AC3E}">
        <p14:creationId xmlns:p14="http://schemas.microsoft.com/office/powerpoint/2010/main" val="397776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A2A41E7-2084-4DE0-AD3F-A04E830C1225}"/>
              </a:ext>
            </a:extLst>
          </p:cNvPr>
          <p:cNvSpPr/>
          <p:nvPr/>
        </p:nvSpPr>
        <p:spPr>
          <a:xfrm>
            <a:off x="2971800" y="7055702"/>
            <a:ext cx="914400" cy="1828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425696-9FAE-41E0-87E4-B3DE4C03D3DF}"/>
              </a:ext>
            </a:extLst>
          </p:cNvPr>
          <p:cNvGrpSpPr/>
          <p:nvPr/>
        </p:nvGrpSpPr>
        <p:grpSpPr>
          <a:xfrm>
            <a:off x="2014151" y="654904"/>
            <a:ext cx="2743200" cy="5486400"/>
            <a:chOff x="2014151" y="1359244"/>
            <a:chExt cx="2286000" cy="41148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F3F541-AB6B-454B-A471-BB156565F110}"/>
                </a:ext>
              </a:extLst>
            </p:cNvPr>
            <p:cNvSpPr/>
            <p:nvPr/>
          </p:nvSpPr>
          <p:spPr>
            <a:xfrm>
              <a:off x="2014151" y="1359244"/>
              <a:ext cx="2286000" cy="4114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CF9ED64-1F4F-4F92-ADBE-2DAA3D26F40E}"/>
                </a:ext>
              </a:extLst>
            </p:cNvPr>
            <p:cNvCxnSpPr>
              <a:cxnSpLocks/>
              <a:stCxn id="4" idx="0"/>
              <a:endCxn id="4" idx="2"/>
            </p:cNvCxnSpPr>
            <p:nvPr/>
          </p:nvCxnSpPr>
          <p:spPr>
            <a:xfrm>
              <a:off x="3157151" y="1359244"/>
              <a:ext cx="0" cy="411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CA423F1-5F94-432D-A7CE-429CB4D76D42}"/>
              </a:ext>
            </a:extLst>
          </p:cNvPr>
          <p:cNvSpPr/>
          <p:nvPr/>
        </p:nvSpPr>
        <p:spPr>
          <a:xfrm>
            <a:off x="2014151" y="6141302"/>
            <a:ext cx="27432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B3DC82-0712-4B9A-8211-C95A228831ED}"/>
              </a:ext>
            </a:extLst>
          </p:cNvPr>
          <p:cNvSpPr txBox="1"/>
          <p:nvPr/>
        </p:nvSpPr>
        <p:spPr>
          <a:xfrm>
            <a:off x="3713207" y="1631092"/>
            <a:ext cx="60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+++</a:t>
            </a:r>
          </a:p>
        </p:txBody>
      </p:sp>
    </p:spTree>
    <p:extLst>
      <p:ext uri="{BB962C8B-B14F-4D97-AF65-F5344CB8AC3E}">
        <p14:creationId xmlns:p14="http://schemas.microsoft.com/office/powerpoint/2010/main" val="385200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A2A41E7-2084-4DE0-AD3F-A04E830C1225}"/>
              </a:ext>
            </a:extLst>
          </p:cNvPr>
          <p:cNvSpPr/>
          <p:nvPr/>
        </p:nvSpPr>
        <p:spPr>
          <a:xfrm>
            <a:off x="2471351" y="5016844"/>
            <a:ext cx="914400" cy="1828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425696-9FAE-41E0-87E4-B3DE4C03D3DF}"/>
              </a:ext>
            </a:extLst>
          </p:cNvPr>
          <p:cNvGrpSpPr/>
          <p:nvPr/>
        </p:nvGrpSpPr>
        <p:grpSpPr>
          <a:xfrm>
            <a:off x="2014151" y="1359244"/>
            <a:ext cx="1828800" cy="2743200"/>
            <a:chOff x="2014151" y="1359244"/>
            <a:chExt cx="2286000" cy="41148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F3F541-AB6B-454B-A471-BB156565F110}"/>
                </a:ext>
              </a:extLst>
            </p:cNvPr>
            <p:cNvSpPr/>
            <p:nvPr/>
          </p:nvSpPr>
          <p:spPr>
            <a:xfrm>
              <a:off x="2014151" y="1359244"/>
              <a:ext cx="2286000" cy="4114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CF9ED64-1F4F-4F92-ADBE-2DAA3D26F40E}"/>
                </a:ext>
              </a:extLst>
            </p:cNvPr>
            <p:cNvCxnSpPr>
              <a:cxnSpLocks/>
              <a:stCxn id="4" idx="0"/>
              <a:endCxn id="4" idx="2"/>
            </p:cNvCxnSpPr>
            <p:nvPr/>
          </p:nvCxnSpPr>
          <p:spPr>
            <a:xfrm>
              <a:off x="3157151" y="1359244"/>
              <a:ext cx="0" cy="411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CA423F1-5F94-432D-A7CE-429CB4D76D42}"/>
              </a:ext>
            </a:extLst>
          </p:cNvPr>
          <p:cNvSpPr/>
          <p:nvPr/>
        </p:nvSpPr>
        <p:spPr>
          <a:xfrm>
            <a:off x="2014151" y="4102444"/>
            <a:ext cx="18288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C73D8B-D516-4116-9514-D89CC1778585}"/>
              </a:ext>
            </a:extLst>
          </p:cNvPr>
          <p:cNvSpPr txBox="1"/>
          <p:nvPr/>
        </p:nvSpPr>
        <p:spPr>
          <a:xfrm>
            <a:off x="3083012" y="2088978"/>
            <a:ext cx="60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+--</a:t>
            </a:r>
          </a:p>
        </p:txBody>
      </p:sp>
    </p:spTree>
    <p:extLst>
      <p:ext uri="{BB962C8B-B14F-4D97-AF65-F5344CB8AC3E}">
        <p14:creationId xmlns:p14="http://schemas.microsoft.com/office/powerpoint/2010/main" val="343391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A2A41E7-2084-4DE0-AD3F-A04E830C1225}"/>
              </a:ext>
            </a:extLst>
          </p:cNvPr>
          <p:cNvSpPr/>
          <p:nvPr/>
        </p:nvSpPr>
        <p:spPr>
          <a:xfrm>
            <a:off x="2699951" y="6388444"/>
            <a:ext cx="914400" cy="1371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425696-9FAE-41E0-87E4-B3DE4C03D3DF}"/>
              </a:ext>
            </a:extLst>
          </p:cNvPr>
          <p:cNvGrpSpPr/>
          <p:nvPr/>
        </p:nvGrpSpPr>
        <p:grpSpPr>
          <a:xfrm>
            <a:off x="2014151" y="1359244"/>
            <a:ext cx="2286000" cy="4114800"/>
            <a:chOff x="2014151" y="1359244"/>
            <a:chExt cx="2286000" cy="41148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F3F541-AB6B-454B-A471-BB156565F110}"/>
                </a:ext>
              </a:extLst>
            </p:cNvPr>
            <p:cNvSpPr/>
            <p:nvPr/>
          </p:nvSpPr>
          <p:spPr>
            <a:xfrm>
              <a:off x="2014151" y="1359244"/>
              <a:ext cx="2286000" cy="4114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CF9ED64-1F4F-4F92-ADBE-2DAA3D26F40E}"/>
                </a:ext>
              </a:extLst>
            </p:cNvPr>
            <p:cNvCxnSpPr>
              <a:cxnSpLocks/>
              <a:stCxn id="4" idx="0"/>
              <a:endCxn id="4" idx="2"/>
            </p:cNvCxnSpPr>
            <p:nvPr/>
          </p:nvCxnSpPr>
          <p:spPr>
            <a:xfrm>
              <a:off x="3157151" y="1359244"/>
              <a:ext cx="0" cy="411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CA423F1-5F94-432D-A7CE-429CB4D76D42}"/>
              </a:ext>
            </a:extLst>
          </p:cNvPr>
          <p:cNvSpPr/>
          <p:nvPr/>
        </p:nvSpPr>
        <p:spPr>
          <a:xfrm>
            <a:off x="2014151" y="5474044"/>
            <a:ext cx="22860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5C5153-3D7D-44C2-9B6E-5F516F670392}"/>
              </a:ext>
            </a:extLst>
          </p:cNvPr>
          <p:cNvSpPr txBox="1"/>
          <p:nvPr/>
        </p:nvSpPr>
        <p:spPr>
          <a:xfrm>
            <a:off x="3462981" y="1631092"/>
            <a:ext cx="60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287147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A2A41E7-2084-4DE0-AD3F-A04E830C1225}"/>
              </a:ext>
            </a:extLst>
          </p:cNvPr>
          <p:cNvSpPr/>
          <p:nvPr/>
        </p:nvSpPr>
        <p:spPr>
          <a:xfrm>
            <a:off x="2471351" y="7772399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425696-9FAE-41E0-87E4-B3DE4C03D3DF}"/>
              </a:ext>
            </a:extLst>
          </p:cNvPr>
          <p:cNvGrpSpPr/>
          <p:nvPr/>
        </p:nvGrpSpPr>
        <p:grpSpPr>
          <a:xfrm>
            <a:off x="2014151" y="1359244"/>
            <a:ext cx="1828800" cy="5486400"/>
            <a:chOff x="2014151" y="1359244"/>
            <a:chExt cx="1828800" cy="5486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F3F541-AB6B-454B-A471-BB156565F110}"/>
                </a:ext>
              </a:extLst>
            </p:cNvPr>
            <p:cNvSpPr/>
            <p:nvPr/>
          </p:nvSpPr>
          <p:spPr>
            <a:xfrm>
              <a:off x="2014151" y="1359244"/>
              <a:ext cx="1828800" cy="5486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CF9ED64-1F4F-4F92-ADBE-2DAA3D26F40E}"/>
                </a:ext>
              </a:extLst>
            </p:cNvPr>
            <p:cNvCxnSpPr>
              <a:cxnSpLocks/>
              <a:stCxn id="4" idx="0"/>
              <a:endCxn id="4" idx="2"/>
            </p:cNvCxnSpPr>
            <p:nvPr/>
          </p:nvCxnSpPr>
          <p:spPr>
            <a:xfrm>
              <a:off x="2928551" y="1359244"/>
              <a:ext cx="0" cy="5486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CA423F1-5F94-432D-A7CE-429CB4D76D42}"/>
              </a:ext>
            </a:extLst>
          </p:cNvPr>
          <p:cNvSpPr/>
          <p:nvPr/>
        </p:nvSpPr>
        <p:spPr>
          <a:xfrm>
            <a:off x="2014151" y="6845645"/>
            <a:ext cx="18288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BAFE1-529E-4CB1-9D08-3FC7B8F9F9C4}"/>
              </a:ext>
            </a:extLst>
          </p:cNvPr>
          <p:cNvSpPr txBox="1"/>
          <p:nvPr/>
        </p:nvSpPr>
        <p:spPr>
          <a:xfrm>
            <a:off x="3095371" y="1929023"/>
            <a:ext cx="60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-+-</a:t>
            </a:r>
          </a:p>
        </p:txBody>
      </p:sp>
    </p:spTree>
    <p:extLst>
      <p:ext uri="{BB962C8B-B14F-4D97-AF65-F5344CB8AC3E}">
        <p14:creationId xmlns:p14="http://schemas.microsoft.com/office/powerpoint/2010/main" val="232042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A2A41E7-2084-4DE0-AD3F-A04E830C1225}"/>
              </a:ext>
            </a:extLst>
          </p:cNvPr>
          <p:cNvSpPr/>
          <p:nvPr/>
        </p:nvSpPr>
        <p:spPr>
          <a:xfrm>
            <a:off x="2699951" y="6388444"/>
            <a:ext cx="914400" cy="1371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425696-9FAE-41E0-87E4-B3DE4C03D3DF}"/>
              </a:ext>
            </a:extLst>
          </p:cNvPr>
          <p:cNvGrpSpPr/>
          <p:nvPr/>
        </p:nvGrpSpPr>
        <p:grpSpPr>
          <a:xfrm>
            <a:off x="2014151" y="1359244"/>
            <a:ext cx="2286000" cy="4114800"/>
            <a:chOff x="2014151" y="1359244"/>
            <a:chExt cx="2286000" cy="41148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F3F541-AB6B-454B-A471-BB156565F110}"/>
                </a:ext>
              </a:extLst>
            </p:cNvPr>
            <p:cNvSpPr/>
            <p:nvPr/>
          </p:nvSpPr>
          <p:spPr>
            <a:xfrm>
              <a:off x="2014151" y="1359244"/>
              <a:ext cx="2286000" cy="4114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CF9ED64-1F4F-4F92-ADBE-2DAA3D26F40E}"/>
                </a:ext>
              </a:extLst>
            </p:cNvPr>
            <p:cNvCxnSpPr>
              <a:cxnSpLocks/>
              <a:stCxn id="4" idx="0"/>
              <a:endCxn id="4" idx="2"/>
            </p:cNvCxnSpPr>
            <p:nvPr/>
          </p:nvCxnSpPr>
          <p:spPr>
            <a:xfrm>
              <a:off x="3157151" y="1359244"/>
              <a:ext cx="0" cy="411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CA423F1-5F94-432D-A7CE-429CB4D76D42}"/>
              </a:ext>
            </a:extLst>
          </p:cNvPr>
          <p:cNvSpPr/>
          <p:nvPr/>
        </p:nvSpPr>
        <p:spPr>
          <a:xfrm>
            <a:off x="2014151" y="5474044"/>
            <a:ext cx="22860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E87CF-7E32-4905-9D84-A07EFF743FAE}"/>
              </a:ext>
            </a:extLst>
          </p:cNvPr>
          <p:cNvSpPr txBox="1"/>
          <p:nvPr/>
        </p:nvSpPr>
        <p:spPr>
          <a:xfrm>
            <a:off x="3462981" y="1631092"/>
            <a:ext cx="60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3104488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A2A41E7-2084-4DE0-AD3F-A04E830C1225}"/>
              </a:ext>
            </a:extLst>
          </p:cNvPr>
          <p:cNvSpPr/>
          <p:nvPr/>
        </p:nvSpPr>
        <p:spPr>
          <a:xfrm>
            <a:off x="2928551" y="7760044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425696-9FAE-41E0-87E4-B3DE4C03D3DF}"/>
              </a:ext>
            </a:extLst>
          </p:cNvPr>
          <p:cNvGrpSpPr/>
          <p:nvPr/>
        </p:nvGrpSpPr>
        <p:grpSpPr>
          <a:xfrm>
            <a:off x="2014151" y="1359244"/>
            <a:ext cx="2743200" cy="5486400"/>
            <a:chOff x="2014151" y="1359244"/>
            <a:chExt cx="2286000" cy="41148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F3F541-AB6B-454B-A471-BB156565F110}"/>
                </a:ext>
              </a:extLst>
            </p:cNvPr>
            <p:cNvSpPr/>
            <p:nvPr/>
          </p:nvSpPr>
          <p:spPr>
            <a:xfrm>
              <a:off x="2014151" y="1359244"/>
              <a:ext cx="2286000" cy="4114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CF9ED64-1F4F-4F92-ADBE-2DAA3D26F40E}"/>
                </a:ext>
              </a:extLst>
            </p:cNvPr>
            <p:cNvCxnSpPr>
              <a:cxnSpLocks/>
              <a:stCxn id="4" idx="0"/>
              <a:endCxn id="4" idx="2"/>
            </p:cNvCxnSpPr>
            <p:nvPr/>
          </p:nvCxnSpPr>
          <p:spPr>
            <a:xfrm>
              <a:off x="3157151" y="1359244"/>
              <a:ext cx="0" cy="411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CA423F1-5F94-432D-A7CE-429CB4D76D42}"/>
              </a:ext>
            </a:extLst>
          </p:cNvPr>
          <p:cNvSpPr/>
          <p:nvPr/>
        </p:nvSpPr>
        <p:spPr>
          <a:xfrm>
            <a:off x="2014151" y="6845644"/>
            <a:ext cx="27432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011415-D9BA-4738-B9BA-E2D6F9AC1F1F}"/>
              </a:ext>
            </a:extLst>
          </p:cNvPr>
          <p:cNvSpPr txBox="1"/>
          <p:nvPr/>
        </p:nvSpPr>
        <p:spPr>
          <a:xfrm>
            <a:off x="3583460" y="1929024"/>
            <a:ext cx="60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-++</a:t>
            </a:r>
          </a:p>
        </p:txBody>
      </p:sp>
    </p:spTree>
    <p:extLst>
      <p:ext uri="{BB962C8B-B14F-4D97-AF65-F5344CB8AC3E}">
        <p14:creationId xmlns:p14="http://schemas.microsoft.com/office/powerpoint/2010/main" val="53263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11</Words>
  <Application>Microsoft Office PowerPoint</Application>
  <PresentationFormat>Custom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Nitschelm</dc:creator>
  <cp:lastModifiedBy>Charlie Nitschelm</cp:lastModifiedBy>
  <cp:revision>3</cp:revision>
  <dcterms:created xsi:type="dcterms:W3CDTF">2019-10-14T18:41:10Z</dcterms:created>
  <dcterms:modified xsi:type="dcterms:W3CDTF">2019-10-14T19:09:49Z</dcterms:modified>
</cp:coreProperties>
</file>