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7" r:id="rId2"/>
    <p:sldId id="258" r:id="rId3"/>
    <p:sldId id="266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42DE7B7-26F4-44BB-9186-BAA510478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4" y="888070"/>
            <a:ext cx="4001304" cy="4001304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033AEAFF-FA4F-4654-8A09-B477DE0A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2386583"/>
            <a:ext cx="5259667" cy="1004277"/>
          </a:xfrm>
        </p:spPr>
        <p:txBody>
          <a:bodyPr>
            <a:normAutofit fontScale="55000" lnSpcReduction="20000"/>
          </a:bodyPr>
          <a:lstStyle/>
          <a:p>
            <a:r>
              <a:rPr lang="en-US" sz="7400" dirty="0"/>
              <a:t>Journey to Spaceport</a:t>
            </a:r>
          </a:p>
          <a:p>
            <a:r>
              <a:rPr lang="en-US" sz="3200" dirty="0"/>
              <a:t>Charlie Nitschelm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683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2 – Hybrid Engine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0267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413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3 – Senior Year</a:t>
            </a:r>
          </a:p>
        </p:txBody>
      </p:sp>
    </p:spTree>
    <p:extLst>
      <p:ext uri="{BB962C8B-B14F-4D97-AF65-F5344CB8AC3E}">
        <p14:creationId xmlns:p14="http://schemas.microsoft.com/office/powerpoint/2010/main" val="106292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437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3 – Hybrid Rocket</a:t>
            </a:r>
          </a:p>
        </p:txBody>
      </p:sp>
    </p:spTree>
    <p:extLst>
      <p:ext uri="{BB962C8B-B14F-4D97-AF65-F5344CB8AC3E}">
        <p14:creationId xmlns:p14="http://schemas.microsoft.com/office/powerpoint/2010/main" val="94639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551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3 – Propulsion</a:t>
            </a:r>
          </a:p>
        </p:txBody>
      </p:sp>
    </p:spTree>
    <p:extLst>
      <p:ext uri="{BB962C8B-B14F-4D97-AF65-F5344CB8AC3E}">
        <p14:creationId xmlns:p14="http://schemas.microsoft.com/office/powerpoint/2010/main" val="204444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437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3 – Hybrid Rocket</a:t>
            </a:r>
          </a:p>
        </p:txBody>
      </p:sp>
    </p:spTree>
    <p:extLst>
      <p:ext uri="{BB962C8B-B14F-4D97-AF65-F5344CB8AC3E}">
        <p14:creationId xmlns:p14="http://schemas.microsoft.com/office/powerpoint/2010/main" val="249603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303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My Background</a:t>
            </a:r>
          </a:p>
        </p:txBody>
      </p:sp>
    </p:spTree>
    <p:extLst>
      <p:ext uri="{BB962C8B-B14F-4D97-AF65-F5344CB8AC3E}">
        <p14:creationId xmlns:p14="http://schemas.microsoft.com/office/powerpoint/2010/main" val="27886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22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42096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300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3-Year Plan</a:t>
            </a:r>
          </a:p>
        </p:txBody>
      </p:sp>
    </p:spTree>
    <p:extLst>
      <p:ext uri="{BB962C8B-B14F-4D97-AF65-F5344CB8AC3E}">
        <p14:creationId xmlns:p14="http://schemas.microsoft.com/office/powerpoint/2010/main" val="285632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480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1 – Sophomore Year</a:t>
            </a:r>
          </a:p>
        </p:txBody>
      </p:sp>
    </p:spTree>
    <p:extLst>
      <p:ext uri="{BB962C8B-B14F-4D97-AF65-F5344CB8AC3E}">
        <p14:creationId xmlns:p14="http://schemas.microsoft.com/office/powerpoint/2010/main" val="41336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654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1 – Rocket Building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57797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654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1 – Rocket Building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64636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388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2 – Junior Year</a:t>
            </a:r>
          </a:p>
        </p:txBody>
      </p:sp>
    </p:spTree>
    <p:extLst>
      <p:ext uri="{BB962C8B-B14F-4D97-AF65-F5344CB8AC3E}">
        <p14:creationId xmlns:p14="http://schemas.microsoft.com/office/powerpoint/2010/main" val="33587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A94F23-8F48-46C7-A58A-27ED116E9FCE}"/>
              </a:ext>
            </a:extLst>
          </p:cNvPr>
          <p:cNvSpPr txBox="1"/>
          <p:nvPr/>
        </p:nvSpPr>
        <p:spPr>
          <a:xfrm>
            <a:off x="266330" y="239698"/>
            <a:ext cx="683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Year 2 – Hybrid Engine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3602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2896</TotalTime>
  <Words>232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Charlie Nitschelm</cp:lastModifiedBy>
  <cp:revision>75</cp:revision>
  <dcterms:created xsi:type="dcterms:W3CDTF">2019-04-03T21:17:49Z</dcterms:created>
  <dcterms:modified xsi:type="dcterms:W3CDTF">2019-10-04T21:51:47Z</dcterms:modified>
</cp:coreProperties>
</file>