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8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40160" y="4402440"/>
            <a:ext cx="6292080" cy="4741200"/>
          </a:xfrm>
          <a:prstGeom prst="rect">
            <a:avLst/>
          </a:prstGeom>
        </p:spPr>
        <p:txBody>
          <a:bodyPr lIns="0" rIns="0" tIns="0" bIns="0"/>
          <a:p>
            <a:r>
              <a:rPr lang="en-US" sz="277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884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884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C8D9CC-4E7F-421F-9C8E-1339793211A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816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trike="noStrike">
                <a:latin typeface="Arial"/>
              </a:rPr>
              <a:t>It turns out, this was no coincidence. This guy by the name of Matei Zaharia in 2008 wrote Hadoop's FairScheduler while working for Cloudera.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While getting his PhD at UC Berkeley, he created Apache Spark and Apache Mesos. Clearly this guy is no stranger to large-scale scheduling of computations on distributed systems.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He is one of the co-founders of Databricks and is currently their CTO while also an assistant professor of Computer Science @ MIT.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We love this guy- even though many of us don't know who he is.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11480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240" y="1824120"/>
            <a:ext cx="5497560" cy="43855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240" y="1824120"/>
            <a:ext cx="549756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7480" cy="578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88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11480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11480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88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89240" y="1824120"/>
            <a:ext cx="5497560" cy="43855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89240" y="1824120"/>
            <a:ext cx="549756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7480" cy="578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64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88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11480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11480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088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364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289240" y="1824120"/>
            <a:ext cx="5497560" cy="43855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89240" y="1824120"/>
            <a:ext cx="549756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7480" cy="578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1148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8241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11480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320" cy="4385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-57960" y="107640"/>
            <a:ext cx="7791840" cy="1607760"/>
          </a:xfrm>
          <a:prstGeom prst="rect">
            <a:avLst/>
          </a:prstGeom>
          <a:ln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7480" cy="12484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8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82412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503640" y="6888240"/>
            <a:ext cx="2347200" cy="5209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3445560" y="6888240"/>
            <a:ext cx="319428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7224480" y="6888240"/>
            <a:ext cx="234720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74769A99-3E66-4EC1-AE11-B4A0BDA53F4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Spark Deep Dive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972800" y="1829160"/>
            <a:ext cx="6306480" cy="503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RDD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503640" y="1769040"/>
            <a:ext cx="9068400" cy="49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API Similar to Scala's collection's API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Provides lazy functions like map(), flatMap(), etc…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Transformation lineage is tracked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Partitions can be rebuilt in the case of failure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Broken up into partitions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Each partition can be run through a task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Time to dive in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503640" y="1824120"/>
            <a:ext cx="906912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Partitions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Memory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Serialization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Shuffling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If there's time…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YARN Scheduling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Threading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Partitions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503640" y="1824120"/>
            <a:ext cx="906912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What are they?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Data locality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Often start their life from an input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Can start from any datasource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What happens if there's too many or not enough?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Given to the user to fine-tune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Coalesce/repartition- what's the impact?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Executor Memory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03640" y="1805400"/>
            <a:ext cx="9068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60% used for cached objects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40% used for objects being processed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Need to account for JVM overhead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spark.yarn.executor.memoryOverhead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Many times, OutOfMemoryException will result from this being too low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RDD Caching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503640" y="1805040"/>
            <a:ext cx="9068400" cy="545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Deserialized / Raw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Generally faster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No cost of serializing data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Larger data sets put pressure on the garbage collector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Serialized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Can take up to 2x - 4x less memory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Slower processing then Raw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Caching will not magically make your job faster!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Wide dependency models still need to shuffle to disk.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Tachyon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503640" y="1824120"/>
            <a:ext cx="906912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Allows off-heap caching to put even less pressure on garbage collector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Still volatile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Tied to the lifecycle of the executor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Cache is lost when executor dies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Serialization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503640" y="1824120"/>
            <a:ext cx="906912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Two different types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Closures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Data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Closures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503640" y="1841040"/>
            <a:ext cx="9068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Scala can be a little confusing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Functions vs Methods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Objects vs Classes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Closure is just an anonymous implementation of the FunctionX class in Scala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 </a:t>
            </a:r>
            <a:r>
              <a:rPr lang="en-US" sz="3470">
                <a:latin typeface="Arial"/>
              </a:rPr>
              <a:t>Closure will always contain a reference to its outer 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Any objects used inside the closure will be serialized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Closure Serialization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03640" y="1805040"/>
            <a:ext cx="9068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The primary way code makes it from the driver to executors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No more extends Mapper/Reducer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Closures can be shipped at runtime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Closure cleaner attempts to prune unused references of the object graph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Can still cause unnecessary memory overhead if not careful!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 </a:t>
            </a:r>
            <a:r>
              <a:rPr lang="en-US" sz="3470">
                <a:latin typeface="Arial"/>
              </a:rPr>
              <a:t>Currently only supports Java serialization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Data Serialization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503640" y="1824120"/>
            <a:ext cx="906912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Kryo &amp; Java both supported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Registrator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Serialization failures not be noticed until data actual leaves a JVM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Common pitfall when using integration testing vs running on a cluster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39720" y="1737720"/>
            <a:ext cx="8880120" cy="519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Corey Nolet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Senior Software Engineer &amp; Cloud Architect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Tetra Concepts LLC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Apache Accumulo committer &amp; PMC member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Co-founder of Calrissian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source advocate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Introduced to Hadoop in 2009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Have architected several systems from the ground up using the Hadoop ecosystem</a:t>
            </a:r>
            <a:r>
              <a:rPr lang="en-US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Shuffle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503640" y="1769040"/>
            <a:ext cx="9068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Sort vs Hash-based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Unlike MapReduce, Spark does not need to sort for every shuffle across JVMs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 </a:t>
            </a:r>
            <a:r>
              <a:rPr lang="en-US" sz="3470">
                <a:latin typeface="Arial"/>
              </a:rPr>
              <a:t>Shuffle files exposed via HTTP for downstream  executor stages to pull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Failure of an executor will lose shuffle files unless Aux Shuffle Service is configured on the YARN Nodemanager.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Scheduling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Driver schedules tasks through SparkContext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Spark Streaming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Executes driver code on timed “batches” of data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Schedules tasks on executors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Dstream closures are deployed to executors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Any code inside of forEachRDD() closures are executed on driver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Any further RDD transformations are deployed to the executors and run the same as batch mode.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Scheduling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yarn-cluster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Driver is deployed to the cluster and run as the ApplicationMaster so Yarn can restart on failure.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This is how traditional MapReduce deploys jobs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Cannot send new requests to SparkContext without exposing something through driver code yourself.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yarn-client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Driver opens SparkContext on local node and communicates with ApplicationMaster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Allows more real-time interaction with SparkContext.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Scheduling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MapReduce vs Spark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MapReduce will allocate what it can and schedule as resources are available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Cannot limit mappers/reducers for entire cluster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Can use allocation pools to limit vcores or memory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Hadoop 2.7 will give ablity to limit concurrent tasks at the job level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Spark will allocate what it wants up front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Dynamic Allocation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Supports elastic allocation so idle resources can be freed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Cached memory is still volatile and will be lost!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Classpath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03640" y="1769400"/>
            <a:ext cx="9067320" cy="52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JARs can be shipped to executors or added to their classpaths locally.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Many times, we don't even need a JAR!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Closures are already defined as instances of the FunctionX class in Scala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Only needed when custom classes are used in closures that are not already on the executor classpaths.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Classpath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SparkContext can be used in a Java web container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Need to separate custom classes into their own jar and use sparkConf.setJars(..) function to ship to executors.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Allows real-time interaction between users and the SparkContext.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Threading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3640" y="1769400"/>
            <a:ext cx="906732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SparkContext is threadsafe but DAG scheduler is not!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val rdd1 = loadData(...).flatMap(...).reduce(...).cache()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val rdd2 = rdd1.map(...).reduce(...)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val rdd3 = rdd1.map(...).reduce(...)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future { rdd2.saveAsHadoopFile(...) }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future { rdd3.saveAsHadoopFile(...)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This will cause rdd1 to be submitted twice causing twice as much data to be cached.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Overutilization of resources can be a huge waste in systems with large jobs.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Threading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3640" y="1769400"/>
            <a:ext cx="9067320" cy="49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Spark's RDD API makes a generic solution possible with rdd.dependencies()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Before applying any actions to your RDDs: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Step 1: Walk rdd.dependencies() back to find roots.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Step 2: Walk forward from roots using BFS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Step 3: For each level of the tree(s), run concurrently for each sibling: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Wait for any parents to finish their processing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If the current node's children + actions are &gt; 1, call .cache() and perform a count() to materialize it.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Apply any actions on it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Repeat step 3 for its children..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What is spark?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53480" y="1737720"/>
            <a:ext cx="8226000" cy="53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Design Philosophies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03640" y="1769040"/>
            <a:ext cx="9068400" cy="51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Akka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Remote actors model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Distributed / parallel processing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Across threads, processes, machines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Scala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Functional / closure-based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Lazy-evaluated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Fail fast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Type inference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Terse but safe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Hadoop-based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503640" y="1824120"/>
            <a:ext cx="906912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Preserves data locality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Performs shuffles when data is shared across processes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Integrates well with YARN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Can use existing input/output formats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293920" y="1092240"/>
            <a:ext cx="5369400" cy="537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A new way of thinking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503640" y="1769040"/>
            <a:ext cx="9068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Dependency graph instead of map/combine/reduce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Can be narrow or wide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Reprocessing partitions instead of restarting entire tasks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Dataset appears like a local collection but actions cause distributed computation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Memory can be used to cache data for reuse across different transformations &amp; actions.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73960" y="1302840"/>
            <a:ext cx="9580320" cy="53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3640" y="287640"/>
            <a:ext cx="701748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80">
                <a:solidFill>
                  <a:srgbClr val="ffffff"/>
                </a:solidFill>
                <a:latin typeface="Arial"/>
              </a:rPr>
              <a:t>Jobs, Stages, Tasks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503640" y="1824120"/>
            <a:ext cx="906912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Since SparkContext is generally a long-running object, we can submit many </a:t>
            </a:r>
            <a:r>
              <a:rPr b="1" lang="en-US" sz="3200" strike="noStrike">
                <a:latin typeface="Arial"/>
              </a:rPr>
              <a:t>jobs</a:t>
            </a:r>
            <a:r>
              <a:rPr lang="en-US" sz="3200" strike="noStrike">
                <a:latin typeface="Arial"/>
              </a:rPr>
              <a:t> to it.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 strike="noStrike">
                <a:latin typeface="Arial"/>
              </a:rPr>
              <a:t>Job:</a:t>
            </a:r>
            <a:r>
              <a:rPr lang="en-US" sz="3200" strike="noStrike">
                <a:latin typeface="Arial"/>
              </a:rPr>
              <a:t> a sequence of transformations and actions on an RDD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 strike="noStrike">
                <a:latin typeface="Arial"/>
              </a:rPr>
              <a:t>Stage: </a:t>
            </a:r>
            <a:r>
              <a:rPr lang="en-US" sz="3200" strike="noStrike">
                <a:latin typeface="Arial"/>
              </a:rPr>
              <a:t>a specific transformation or action on an RDD that gets scheduled on the executors.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 strike="noStrike">
                <a:latin typeface="Arial"/>
              </a:rPr>
              <a:t>Tasks: </a:t>
            </a:r>
            <a:r>
              <a:rPr lang="en-US" sz="3200" strike="noStrike">
                <a:latin typeface="Arial"/>
              </a:rPr>
              <a:t>T</a:t>
            </a:r>
            <a:r>
              <a:rPr lang="en-US" sz="3200" strike="noStrike">
                <a:latin typeface="Arial"/>
              </a:rPr>
              <a:t>he actual closures executing on executors to process stages.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2015-06-10T00:21:42Z</dcterms:modified>
  <cp:revision>10</cp:revision>
</cp:coreProperties>
</file>