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9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82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1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7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06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02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9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7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26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80DF-D997-43DD-B3B2-959161D83D71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E112-A086-4F07-999C-5C5B87AFF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79240" y="1556792"/>
            <a:ext cx="5553660" cy="4176837"/>
            <a:chOff x="1179240" y="1556792"/>
            <a:chExt cx="5553660" cy="4176837"/>
          </a:xfrm>
        </p:grpSpPr>
        <p:sp>
          <p:nvSpPr>
            <p:cNvPr id="9" name="Rectangle 8"/>
            <p:cNvSpPr/>
            <p:nvPr/>
          </p:nvSpPr>
          <p:spPr>
            <a:xfrm>
              <a:off x="1179240" y="2132856"/>
              <a:ext cx="5553000" cy="3320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Trapezoid 4"/>
            <p:cNvSpPr/>
            <p:nvPr/>
          </p:nvSpPr>
          <p:spPr>
            <a:xfrm>
              <a:off x="2315749" y="2276872"/>
              <a:ext cx="1080120" cy="288032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grid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Trapezoid 5"/>
            <p:cNvSpPr/>
            <p:nvPr/>
          </p:nvSpPr>
          <p:spPr>
            <a:xfrm>
              <a:off x="3299858" y="2276872"/>
              <a:ext cx="1080120" cy="288032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MDgrid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>
              <a:off x="4283968" y="2276872"/>
              <a:ext cx="1080120" cy="288032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</a:t>
              </a:r>
              <a:r>
                <a:rPr lang="fr-FR" dirty="0" smtClean="0">
                  <a:solidFill>
                    <a:schemeClr val="tx1"/>
                  </a:solidFill>
                </a:rPr>
                <a:t>tc…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1331640" y="2276872"/>
              <a:ext cx="1080120" cy="288032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form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1640" y="2564904"/>
              <a:ext cx="5256584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Labels, input boxes, drop </a:t>
              </a:r>
              <a:r>
                <a:rPr lang="fr-FR" dirty="0" err="1" smtClean="0">
                  <a:solidFill>
                    <a:schemeClr val="tx1"/>
                  </a:solidFill>
                </a:rPr>
                <a:t>downs</a:t>
              </a:r>
              <a:r>
                <a:rPr lang="fr-FR" dirty="0" smtClean="0">
                  <a:solidFill>
                    <a:schemeClr val="tx1"/>
                  </a:solidFill>
                </a:rPr>
                <a:t>, </a:t>
              </a:r>
              <a:r>
                <a:rPr lang="fr-FR" dirty="0" err="1" smtClean="0">
                  <a:solidFill>
                    <a:schemeClr val="tx1"/>
                  </a:solidFill>
                </a:rPr>
                <a:t>etc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9240" y="1844824"/>
              <a:ext cx="5553000" cy="279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m</a:t>
              </a:r>
              <a:r>
                <a:rPr lang="fr-FR" dirty="0" smtClean="0">
                  <a:solidFill>
                    <a:schemeClr val="tx1"/>
                  </a:solidFill>
                </a:rPr>
                <a:t>enu bar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79240" y="1556792"/>
              <a:ext cx="5553000" cy="279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i</a:t>
              </a:r>
              <a:r>
                <a:rPr lang="fr-FR" dirty="0" err="1" smtClean="0">
                  <a:solidFill>
                    <a:schemeClr val="tx1"/>
                  </a:solidFill>
                </a:rPr>
                <a:t>con</a:t>
              </a:r>
              <a:r>
                <a:rPr lang="fr-FR" dirty="0" smtClean="0">
                  <a:solidFill>
                    <a:schemeClr val="tx1"/>
                  </a:solidFill>
                </a:rPr>
                <a:t>, </a:t>
              </a:r>
              <a:r>
                <a:rPr lang="fr-FR" dirty="0" err="1" smtClean="0">
                  <a:solidFill>
                    <a:schemeClr val="tx1"/>
                  </a:solidFill>
                </a:rPr>
                <a:t>title</a:t>
              </a:r>
              <a:r>
                <a:rPr lang="fr-FR" dirty="0" smtClean="0">
                  <a:solidFill>
                    <a:schemeClr val="tx1"/>
                  </a:solidFill>
                </a:rPr>
                <a:t>                                                                             ─ □ x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79240" y="5453608"/>
              <a:ext cx="5553000" cy="279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err="1" smtClean="0">
                  <a:solidFill>
                    <a:schemeClr val="tx1"/>
                  </a:solidFill>
                </a:rPr>
                <a:t>status</a:t>
              </a:r>
              <a:r>
                <a:rPr lang="fr-FR" dirty="0" smtClean="0">
                  <a:solidFill>
                    <a:schemeClr val="tx1"/>
                  </a:solidFill>
                </a:rPr>
                <a:t> bar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331640" y="2564904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H="1">
              <a:off x="6480872" y="5481601"/>
              <a:ext cx="252028" cy="252028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76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79240" y="1556792"/>
            <a:ext cx="5553660" cy="4176837"/>
            <a:chOff x="1179240" y="1556792"/>
            <a:chExt cx="5553660" cy="4176837"/>
          </a:xfrm>
        </p:grpSpPr>
        <p:sp>
          <p:nvSpPr>
            <p:cNvPr id="9" name="Rectangle 8"/>
            <p:cNvSpPr/>
            <p:nvPr/>
          </p:nvSpPr>
          <p:spPr>
            <a:xfrm>
              <a:off x="1179240" y="2132856"/>
              <a:ext cx="5553000" cy="3320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1331640" y="2276872"/>
              <a:ext cx="1080120" cy="288032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form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Trapezoid 5"/>
            <p:cNvSpPr/>
            <p:nvPr/>
          </p:nvSpPr>
          <p:spPr>
            <a:xfrm>
              <a:off x="3299858" y="2276872"/>
              <a:ext cx="1080120" cy="288032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MDgrid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>
              <a:off x="4283968" y="2276872"/>
              <a:ext cx="1080120" cy="288032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</a:t>
              </a:r>
              <a:r>
                <a:rPr lang="fr-FR" dirty="0" smtClean="0">
                  <a:solidFill>
                    <a:schemeClr val="tx1"/>
                  </a:solidFill>
                </a:rPr>
                <a:t>tc…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1640" y="2564904"/>
              <a:ext cx="5256584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9240" y="1844824"/>
              <a:ext cx="5553000" cy="279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m</a:t>
              </a:r>
              <a:r>
                <a:rPr lang="fr-FR" dirty="0" smtClean="0">
                  <a:solidFill>
                    <a:schemeClr val="tx1"/>
                  </a:solidFill>
                </a:rPr>
                <a:t>enu bar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79240" y="5453608"/>
              <a:ext cx="5553000" cy="279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err="1" smtClean="0">
                  <a:solidFill>
                    <a:schemeClr val="tx1"/>
                  </a:solidFill>
                </a:rPr>
                <a:t>status</a:t>
              </a:r>
              <a:r>
                <a:rPr lang="fr-FR" dirty="0" smtClean="0">
                  <a:solidFill>
                    <a:schemeClr val="tx1"/>
                  </a:solidFill>
                </a:rPr>
                <a:t> bar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Trapezoid 4"/>
            <p:cNvSpPr/>
            <p:nvPr/>
          </p:nvSpPr>
          <p:spPr>
            <a:xfrm>
              <a:off x="2315749" y="2276872"/>
              <a:ext cx="1080120" cy="288032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grid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11759" y="2564904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1475656" y="4941168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insert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29136" y="4941168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 err="1" smtClean="0">
                  <a:solidFill>
                    <a:schemeClr val="tx1"/>
                  </a:solidFill>
                </a:rPr>
                <a:t>delete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82616" y="4941168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m</a:t>
              </a:r>
              <a:r>
                <a:rPr lang="fr-FR" sz="1000" dirty="0" smtClean="0">
                  <a:solidFill>
                    <a:schemeClr val="tx1"/>
                  </a:solidFill>
                </a:rPr>
                <a:t>ove up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36097" y="4941168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m</a:t>
              </a:r>
              <a:r>
                <a:rPr lang="fr-FR" sz="1000" dirty="0" smtClean="0">
                  <a:solidFill>
                    <a:schemeClr val="tx1"/>
                  </a:solidFill>
                </a:rPr>
                <a:t>ove down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ight Triangle 17"/>
            <p:cNvSpPr/>
            <p:nvPr/>
          </p:nvSpPr>
          <p:spPr>
            <a:xfrm flipH="1">
              <a:off x="6480872" y="5481601"/>
              <a:ext cx="252028" cy="252028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79240" y="1556792"/>
              <a:ext cx="5553000" cy="279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i</a:t>
              </a:r>
              <a:r>
                <a:rPr lang="fr-FR" dirty="0" err="1" smtClean="0">
                  <a:solidFill>
                    <a:schemeClr val="tx1"/>
                  </a:solidFill>
                </a:rPr>
                <a:t>con</a:t>
              </a:r>
              <a:r>
                <a:rPr lang="fr-FR" dirty="0" smtClean="0">
                  <a:solidFill>
                    <a:schemeClr val="tx1"/>
                  </a:solidFill>
                </a:rPr>
                <a:t>, </a:t>
              </a:r>
              <a:r>
                <a:rPr lang="fr-FR" dirty="0" err="1" smtClean="0">
                  <a:solidFill>
                    <a:schemeClr val="tx1"/>
                  </a:solidFill>
                </a:rPr>
                <a:t>title</a:t>
              </a:r>
              <a:r>
                <a:rPr lang="fr-FR" dirty="0" smtClean="0">
                  <a:solidFill>
                    <a:schemeClr val="tx1"/>
                  </a:solidFill>
                </a:rPr>
                <a:t>                                                                             ─ □ x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59349"/>
              </p:ext>
            </p:extLst>
          </p:nvPr>
        </p:nvGraphicFramePr>
        <p:xfrm>
          <a:off x="1403648" y="2695952"/>
          <a:ext cx="5079504" cy="201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584"/>
                <a:gridCol w="846584"/>
                <a:gridCol w="846584"/>
                <a:gridCol w="846584"/>
                <a:gridCol w="846584"/>
                <a:gridCol w="846584"/>
              </a:tblGrid>
              <a:tr h="251649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1649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1649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1649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1649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1649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1649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1649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2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79240" y="1556792"/>
            <a:ext cx="5553660" cy="4176837"/>
            <a:chOff x="1179240" y="1556792"/>
            <a:chExt cx="5553660" cy="4176837"/>
          </a:xfrm>
        </p:grpSpPr>
        <p:sp>
          <p:nvSpPr>
            <p:cNvPr id="9" name="Rectangle 8"/>
            <p:cNvSpPr/>
            <p:nvPr/>
          </p:nvSpPr>
          <p:spPr>
            <a:xfrm>
              <a:off x="1179240" y="2132856"/>
              <a:ext cx="5553000" cy="3320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Trapezoid 4"/>
            <p:cNvSpPr/>
            <p:nvPr/>
          </p:nvSpPr>
          <p:spPr>
            <a:xfrm>
              <a:off x="2315749" y="2276872"/>
              <a:ext cx="1080120" cy="288032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grid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>
              <a:off x="4283968" y="2276872"/>
              <a:ext cx="1080120" cy="288032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</a:t>
              </a:r>
              <a:r>
                <a:rPr lang="fr-FR" dirty="0" smtClean="0">
                  <a:solidFill>
                    <a:schemeClr val="tx1"/>
                  </a:solidFill>
                </a:rPr>
                <a:t>tc…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1331640" y="2276872"/>
              <a:ext cx="1080120" cy="288032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form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1640" y="2564904"/>
              <a:ext cx="5256584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9240" y="1844824"/>
              <a:ext cx="5553000" cy="279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m</a:t>
              </a:r>
              <a:r>
                <a:rPr lang="fr-FR" dirty="0" smtClean="0">
                  <a:solidFill>
                    <a:schemeClr val="tx1"/>
                  </a:solidFill>
                </a:rPr>
                <a:t>enu bar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79240" y="5453608"/>
              <a:ext cx="5553000" cy="279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err="1" smtClean="0">
                  <a:solidFill>
                    <a:schemeClr val="tx1"/>
                  </a:solidFill>
                </a:rPr>
                <a:t>status</a:t>
              </a:r>
              <a:r>
                <a:rPr lang="fr-FR" dirty="0" smtClean="0">
                  <a:solidFill>
                    <a:schemeClr val="tx1"/>
                  </a:solidFill>
                </a:rPr>
                <a:t> bar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Trapezoid 5"/>
            <p:cNvSpPr/>
            <p:nvPr/>
          </p:nvSpPr>
          <p:spPr>
            <a:xfrm>
              <a:off x="3299858" y="2276872"/>
              <a:ext cx="1080120" cy="288032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MDgrid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01209" y="2564904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1475656" y="4941168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insert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29136" y="4941168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 err="1" smtClean="0">
                  <a:solidFill>
                    <a:schemeClr val="tx1"/>
                  </a:solidFill>
                </a:rPr>
                <a:t>delete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82616" y="4941168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m</a:t>
              </a:r>
              <a:r>
                <a:rPr lang="fr-FR" sz="1000" dirty="0" smtClean="0">
                  <a:solidFill>
                    <a:schemeClr val="tx1"/>
                  </a:solidFill>
                </a:rPr>
                <a:t>ove up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36097" y="4941168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m</a:t>
              </a:r>
              <a:r>
                <a:rPr lang="fr-FR" sz="1000" dirty="0" smtClean="0">
                  <a:solidFill>
                    <a:schemeClr val="tx1"/>
                  </a:solidFill>
                </a:rPr>
                <a:t>ove down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475656" y="3573016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insert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90766" y="3573016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 err="1" smtClean="0">
                  <a:solidFill>
                    <a:schemeClr val="tx1"/>
                  </a:solidFill>
                </a:rPr>
                <a:t>delete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20986" y="3573016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m</a:t>
              </a:r>
              <a:r>
                <a:rPr lang="fr-FR" sz="1000" dirty="0" smtClean="0">
                  <a:solidFill>
                    <a:schemeClr val="tx1"/>
                  </a:solidFill>
                </a:rPr>
                <a:t>ove up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36097" y="3573016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m</a:t>
              </a:r>
              <a:r>
                <a:rPr lang="fr-FR" sz="1000" dirty="0" smtClean="0">
                  <a:solidFill>
                    <a:schemeClr val="tx1"/>
                  </a:solidFill>
                </a:rPr>
                <a:t>ove down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05876" y="3573016"/>
              <a:ext cx="836103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clone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Right Triangle 1"/>
            <p:cNvSpPr/>
            <p:nvPr/>
          </p:nvSpPr>
          <p:spPr>
            <a:xfrm flipH="1">
              <a:off x="6480872" y="5481601"/>
              <a:ext cx="252028" cy="252028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79240" y="1556792"/>
              <a:ext cx="5553000" cy="279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i</a:t>
              </a:r>
              <a:r>
                <a:rPr lang="fr-FR" dirty="0" err="1" smtClean="0">
                  <a:solidFill>
                    <a:schemeClr val="tx1"/>
                  </a:solidFill>
                </a:rPr>
                <a:t>con</a:t>
              </a:r>
              <a:r>
                <a:rPr lang="fr-FR" dirty="0" smtClean="0">
                  <a:solidFill>
                    <a:schemeClr val="tx1"/>
                  </a:solidFill>
                </a:rPr>
                <a:t>, </a:t>
              </a:r>
              <a:r>
                <a:rPr lang="fr-FR" dirty="0" err="1" smtClean="0">
                  <a:solidFill>
                    <a:schemeClr val="tx1"/>
                  </a:solidFill>
                </a:rPr>
                <a:t>title</a:t>
              </a:r>
              <a:r>
                <a:rPr lang="fr-FR" dirty="0" smtClean="0">
                  <a:solidFill>
                    <a:schemeClr val="tx1"/>
                  </a:solidFill>
                </a:rPr>
                <a:t>                                                                             ─ □ x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45176"/>
              </p:ext>
            </p:extLst>
          </p:nvPr>
        </p:nvGraphicFramePr>
        <p:xfrm>
          <a:off x="1403648" y="3954760"/>
          <a:ext cx="504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00"/>
                <a:gridCol w="840000"/>
                <a:gridCol w="840000"/>
                <a:gridCol w="840000"/>
                <a:gridCol w="840000"/>
                <a:gridCol w="840000"/>
              </a:tblGrid>
              <a:tr h="216000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6000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79411"/>
              </p:ext>
            </p:extLst>
          </p:nvPr>
        </p:nvGraphicFramePr>
        <p:xfrm>
          <a:off x="1403648" y="2708920"/>
          <a:ext cx="5040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00"/>
                <a:gridCol w="840000"/>
                <a:gridCol w="840000"/>
                <a:gridCol w="840000"/>
                <a:gridCol w="840000"/>
                <a:gridCol w="840000"/>
              </a:tblGrid>
              <a:tr h="252000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2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73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BAE Systems 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Newell, Christopher (Ireland Dundrum)</dc:creator>
  <cp:lastModifiedBy>Newell, Christopher (Ireland Dundrum)</cp:lastModifiedBy>
  <cp:revision>9</cp:revision>
  <dcterms:created xsi:type="dcterms:W3CDTF">2020-02-14T09:39:47Z</dcterms:created>
  <dcterms:modified xsi:type="dcterms:W3CDTF">2020-02-25T16:36:03Z</dcterms:modified>
</cp:coreProperties>
</file>