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D2643-FBBD-441E-B330-334CC91908E2}" v="1" dt="2022-02-25T07:34:45.467"/>
    <p1510:client id="{FD33EF33-FC75-4004-93B8-7D6D785C866D}" v="12" dt="2022-02-25T07:34:38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명진" userId="S::a011011@aivle.kt.co.kr::04f39cb9-2721-49b8-b23b-cf5a9baff36c" providerId="AD" clId="Web-{FD33EF33-FC75-4004-93B8-7D6D785C866D}"/>
    <pc:docChg chg="modSld">
      <pc:chgData name="김명진" userId="S::a011011@aivle.kt.co.kr::04f39cb9-2721-49b8-b23b-cf5a9baff36c" providerId="AD" clId="Web-{FD33EF33-FC75-4004-93B8-7D6D785C866D}" dt="2022-02-25T07:34:38.336" v="5" actId="20577"/>
      <pc:docMkLst>
        <pc:docMk/>
      </pc:docMkLst>
      <pc:sldChg chg="modSp">
        <pc:chgData name="김명진" userId="S::a011011@aivle.kt.co.kr::04f39cb9-2721-49b8-b23b-cf5a9baff36c" providerId="AD" clId="Web-{FD33EF33-FC75-4004-93B8-7D6D785C866D}" dt="2022-02-25T07:34:38.336" v="5" actId="20577"/>
        <pc:sldMkLst>
          <pc:docMk/>
          <pc:sldMk cId="0" sldId="270"/>
        </pc:sldMkLst>
        <pc:spChg chg="mod">
          <ac:chgData name="김명진" userId="S::a011011@aivle.kt.co.kr::04f39cb9-2721-49b8-b23b-cf5a9baff36c" providerId="AD" clId="Web-{FD33EF33-FC75-4004-93B8-7D6D785C866D}" dt="2022-02-25T07:34:38.336" v="5" actId="20577"/>
          <ac:spMkLst>
            <pc:docMk/>
            <pc:sldMk cId="0" sldId="270"/>
            <ac:spMk id="180" creationId="{00000000-0000-0000-0000-000000000000}"/>
          </ac:spMkLst>
        </pc:spChg>
      </pc:sldChg>
    </pc:docChg>
  </pc:docChgLst>
  <pc:docChgLst>
    <pc:chgData name="강민서" userId="S::a011002@aivle.kt.co.kr::b18fd029-079c-4efd-9fd9-c6a4c8f350ab" providerId="AD" clId="Web-{E7CD2643-FBBD-441E-B330-334CC91908E2}"/>
    <pc:docChg chg="sldOrd">
      <pc:chgData name="강민서" userId="S::a011002@aivle.kt.co.kr::b18fd029-079c-4efd-9fd9-c6a4c8f350ab" providerId="AD" clId="Web-{E7CD2643-FBBD-441E-B330-334CC91908E2}" dt="2022-02-25T07:34:45.467" v="0"/>
      <pc:docMkLst>
        <pc:docMk/>
      </pc:docMkLst>
      <pc:sldChg chg="ord">
        <pc:chgData name="강민서" userId="S::a011002@aivle.kt.co.kr::b18fd029-079c-4efd-9fd9-c6a4c8f350ab" providerId="AD" clId="Web-{E7CD2643-FBBD-441E-B330-334CC91908E2}" dt="2022-02-25T07:34:45.467" v="0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73ad928e5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73ad928e5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3ad928e5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73ad928e5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3ad928e5_4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3ad928e5_4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3ad928e5_4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73ad928e5_4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3ad928e5_4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3ad928e5_4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73ad928e5_4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73ad928e5_4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3ad928e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73ad928e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3ad928e5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3ad928e5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3ad928e5_4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3ad928e5_4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3ad928e5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3ad928e5_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3ad928e5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3ad928e5_4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3ad928e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3ad928e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3ad928e5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3ad928e5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3ad928e5_4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3ad928e5_4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73ad928e5_4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73ad928e5_4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/>
              <a:t>미니프로젝트  </a:t>
            </a:r>
            <a:endParaRPr sz="4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/>
              <a:t>네이버 쇼핑 키워드 분석</a:t>
            </a:r>
            <a:endParaRPr sz="43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28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ko" sz="2040" b="1">
                <a:solidFill>
                  <a:schemeClr val="dk1"/>
                </a:solidFill>
              </a:rPr>
              <a:t>AI 수도권 2반 1조</a:t>
            </a:r>
            <a:br>
              <a:rPr lang="ko" sz="2040" b="1">
                <a:solidFill>
                  <a:schemeClr val="dk1"/>
                </a:solidFill>
              </a:rPr>
            </a:br>
            <a:endParaRPr sz="204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ko" sz="2040" b="1">
                <a:solidFill>
                  <a:schemeClr val="dk1"/>
                </a:solidFill>
              </a:rPr>
              <a:t>(강민서,김명진,전성호,최승철)</a:t>
            </a:r>
            <a:endParaRPr sz="204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밀키트 상품 리뷰 분석</a:t>
            </a:r>
            <a:endParaRPr b="1"/>
          </a:p>
        </p:txBody>
      </p:sp>
      <p:sp>
        <p:nvSpPr>
          <p:cNvPr id="134" name="Google Shape;134;p22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106150"/>
            <a:ext cx="3793425" cy="19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5856750" y="743400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5856750" y="1040550"/>
            <a:ext cx="2993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밀키트를 구매하는 사람들은 특별한 날에 특별한 음식을 하기 위함.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매월 1회씩 고급 밀키트를 정기배송을 한다면 좋은 효과를 볼 수 있을 것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06350"/>
            <a:ext cx="5765248" cy="17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반찬 밀키트 리뷰 분석</a:t>
            </a:r>
            <a:endParaRPr b="1"/>
          </a:p>
        </p:txBody>
      </p:sp>
      <p:sp>
        <p:nvSpPr>
          <p:cNvPr id="144" name="Google Shape;144;p23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5856750" y="743400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75" y="1170125"/>
            <a:ext cx="3544254" cy="18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4572000" y="1040550"/>
            <a:ext cx="4168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반찬 밀키트의 경우 이전 밀키트와 달리 특정 날짜에 판매량이 몰리지 않는다.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주로 아이가 있는 가정에서 반찬 밀키트를 많이 구매하는 것으로 보인다.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42375"/>
            <a:ext cx="6297073" cy="18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판매 상위권 상품 리뷰 분석</a:t>
            </a:r>
            <a:endParaRPr b="1"/>
          </a:p>
        </p:txBody>
      </p:sp>
      <p:sp>
        <p:nvSpPr>
          <p:cNvPr id="154" name="Google Shape;154;p24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5371300" y="1534650"/>
            <a:ext cx="3644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네이버 쇼핑의 상위 3개의 상품의 리뷰를 분석했다.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주로 ‘전골’, ‘국물’ 이라는 키워드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요리하기 힘든 전골과 같은 음식을 밀키트로 시켜 먹는 것으로 보인다.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75" y="1366800"/>
            <a:ext cx="5125825" cy="30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밀키트 정기배송 업체 리뷰 분석</a:t>
            </a:r>
            <a:endParaRPr b="1"/>
          </a:p>
        </p:txBody>
      </p:sp>
      <p:sp>
        <p:nvSpPr>
          <p:cNvPr id="162" name="Google Shape;162;p25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5984700" y="1202100"/>
            <a:ext cx="2847600" cy="3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3일/7일 단위로 밀키트를 정기배송하는 업체의 리뷰를 분석한 결과, 재료를 직접 준비하지 않아도 쉽게 조리해서 먹을 수 있어 좋다는 리뷰가 많음</a:t>
            </a:r>
            <a:br>
              <a:rPr lang="ko"/>
            </a:br>
            <a:endParaRPr sz="9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요리 방법 또한 밀키트 안에 설명되어 있기 때문에 간편하게 조리할 수 있음</a:t>
            </a:r>
            <a:br>
              <a:rPr lang="ko"/>
            </a:br>
            <a:endParaRPr sz="9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‘집’, ‘집콕’과 같은 키워드로 보아 집에서 직접 요리해 먹는 경우가 많고 아이와 함께 만드는 경우가 많음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75" y="1468825"/>
            <a:ext cx="5640550" cy="28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166875" y="435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b="1"/>
              <a:t> 밀키트 검색어 Title 분석</a:t>
            </a:r>
            <a:endParaRPr b="1"/>
          </a:p>
        </p:txBody>
      </p:sp>
      <p:sp>
        <p:nvSpPr>
          <p:cNvPr id="170" name="Google Shape;170;p26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75" y="1507450"/>
            <a:ext cx="52863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5769425" y="1282075"/>
            <a:ext cx="3192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네이버 쇼핑에서 검색한 밀키트 Title을 형태소 분석하여 주요 키워드를 파악하기 위해 분석했다.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인분,쿠킹,요리,캠핑,키트,홈파티,간편 키워드가 주로 보인다.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확실히 간편하고 놀러가거나, 맛있는 것 하면 밀키트가 떠오를수가 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분석후기</a:t>
            </a:r>
            <a:endParaRPr b="1"/>
          </a:p>
        </p:txBody>
      </p:sp>
      <p:sp>
        <p:nvSpPr>
          <p:cNvPr id="186" name="Google Shape;186;p28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568475" y="1306275"/>
            <a:ext cx="76563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밀키트 소호몰 만을 이용해 분석하고 싶었지만 리뷰데이터가 부족해서 분석하기가 힘들었다.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추후 소호몰 데이터 뿐만 아니라 백화점, 마트 데이터 등 다양한 판매 사이트의 데이터를 수집해 분석을 하면 다양한 시각에서 분석이 가능 할 것이다.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타겟층을 정확히 지정했으면 판매 품목을 지정하는데 더 좋았을 것이다.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어떤 업체의 물건을 받아 납품을 해야 얼마의 이익을 남길 수 있을지 조사가 부족했다.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코로나 추이 그래프와 함께 어떤 식품들이 검색 키워드가 달라졌는지 비교하면 좋았을 것이다.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사업에 대한 도메인 지식을 충분히 가지고 있었다면 다양한 해석을 할 수 있었을 것이다.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결론</a:t>
            </a:r>
            <a:endParaRPr b="1"/>
          </a:p>
        </p:txBody>
      </p:sp>
      <p:sp>
        <p:nvSpPr>
          <p:cNvPr id="178" name="Google Shape;178;p27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786200" y="1318375"/>
            <a:ext cx="67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568475" y="1306275"/>
            <a:ext cx="76563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고급음식 </a:t>
            </a:r>
            <a:r>
              <a:rPr lang="ko" err="1"/>
              <a:t>밀키트</a:t>
            </a:r>
            <a:r>
              <a:rPr lang="ko"/>
              <a:t> 업체는 특별한 기념일에 판매량이 몰리는 경향이 있다.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따라서, 고급음식 밀키트로 사업을 한다면 생일등을 위한 월 1회 정기 배송이 </a:t>
            </a:r>
            <a:r>
              <a:rPr lang="ko" err="1"/>
              <a:t>좋아보인다</a:t>
            </a:r>
            <a:r>
              <a:rPr lang="ko"/>
              <a:t>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indent="-317500">
              <a:lnSpc>
                <a:spcPct val="115000"/>
              </a:lnSpc>
              <a:buSzPts val="1400"/>
              <a:buChar char="●"/>
            </a:pPr>
            <a:r>
              <a:rPr lang="ko"/>
              <a:t>반찬 </a:t>
            </a:r>
            <a:r>
              <a:rPr lang="ko" err="1"/>
              <a:t>밀키트</a:t>
            </a:r>
            <a:r>
              <a:rPr lang="ko"/>
              <a:t> 업체는 고급음식 </a:t>
            </a:r>
            <a:r>
              <a:rPr lang="ko" err="1"/>
              <a:t>밀키트</a:t>
            </a:r>
            <a:r>
              <a:rPr lang="ko"/>
              <a:t> 업체에 비해 판매량은 적지만, 꾸준히 팔리고 </a:t>
            </a:r>
            <a:r>
              <a:rPr lang="ko" err="1"/>
              <a:t>있다.특히</a:t>
            </a:r>
            <a:r>
              <a:rPr lang="ko"/>
              <a:t>, 워드 클라우드로 분석했을 때 아이가 있는 가정에서 구매를 하는 것으로 보인다.</a:t>
            </a:r>
            <a:br>
              <a:rPr lang="ko" altLang="en-US"/>
            </a:br>
            <a:r>
              <a:rPr lang="ko"/>
              <a:t>따라서, 반찬 밀키트로 사업을 한다면 매일배송이 </a:t>
            </a:r>
            <a:r>
              <a:rPr lang="ko" err="1"/>
              <a:t>좋아보인다</a:t>
            </a:r>
            <a:r>
              <a:rPr lang="ko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네이버에 등록된 </a:t>
            </a:r>
            <a:r>
              <a:rPr lang="ko" err="1"/>
              <a:t>밀키트</a:t>
            </a:r>
            <a:r>
              <a:rPr lang="ko"/>
              <a:t> 배송 업체 중 아이와 함께 만들 수 있는 밀키트의 리뷰 수와 구매 수가 가장 많았다.</a:t>
            </a:r>
            <a:br>
              <a:rPr lang="ko"/>
            </a:br>
            <a:r>
              <a:rPr lang="ko"/>
              <a:t>→ 코로나로 인해 재택 근무와 원격수업이 늘어남에 따라 아이가 집에 머무는 시간이 늘어났기 때문으로 추측된다.</a:t>
            </a:r>
            <a:br>
              <a:rPr lang="ko"/>
            </a:br>
            <a:r>
              <a:rPr lang="ko">
                <a:solidFill>
                  <a:schemeClr val="dk1"/>
                </a:solidFill>
              </a:rPr>
              <a:t>→ 온 가족이 함께 만들어 먹을 수 있는 밀키트라는 키워드로 상품을 판매한다면 판매율을 높일 수 있을 것이라고 생각된다.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목차</a:t>
            </a:r>
            <a:endParaRPr b="1"/>
          </a:p>
        </p:txBody>
      </p:sp>
      <p:sp>
        <p:nvSpPr>
          <p:cNvPr id="61" name="Google Shape;61;p14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810350" y="1221775"/>
            <a:ext cx="7680600" cy="3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프로젝트 소개</a:t>
            </a:r>
            <a:endParaRPr sz="2100"/>
          </a:p>
          <a:p>
            <a:pPr marL="914400" lvl="1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ko" sz="2100"/>
              <a:t>키워드 선정</a:t>
            </a:r>
            <a:endParaRPr sz="2100"/>
          </a:p>
          <a:p>
            <a:pPr marL="914400" lvl="1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ko" sz="2100">
                <a:solidFill>
                  <a:schemeClr val="dk1"/>
                </a:solidFill>
              </a:rPr>
              <a:t>프로젝트 배경</a:t>
            </a:r>
            <a:endParaRPr sz="2100"/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분석내용</a:t>
            </a:r>
            <a:endParaRPr sz="2100"/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결론</a:t>
            </a:r>
            <a:endParaRPr sz="2100"/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분석후기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키워드 선정</a:t>
            </a:r>
            <a:endParaRPr b="1"/>
          </a:p>
        </p:txBody>
      </p:sp>
      <p:sp>
        <p:nvSpPr>
          <p:cNvPr id="68" name="Google Shape;68;p15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25" y="1242025"/>
            <a:ext cx="5374579" cy="9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025" y="2216355"/>
            <a:ext cx="5131750" cy="91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25" y="3078200"/>
            <a:ext cx="5607175" cy="7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288475" y="3992025"/>
            <a:ext cx="7411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코로나로 인해 외식 보다는 집에서 요리하거나 배달하는 경우가 많아짐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특히 정기 배송, 정기 구독은 유행이 아닌 트렌드로 자리잡고 있음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906850" y="4640025"/>
            <a:ext cx="548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/>
              <a:t>→ ‘정기배송’ 이라는 키워드로 스마트 스토어를 열면 어떨까?</a:t>
            </a:r>
            <a:endParaRPr sz="15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키워드 선정 - 정기배송</a:t>
            </a:r>
            <a:endParaRPr b="1"/>
          </a:p>
        </p:txBody>
      </p:sp>
      <p:sp>
        <p:nvSpPr>
          <p:cNvPr id="79" name="Google Shape;79;p16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r="1224" b="4861"/>
          <a:stretch/>
        </p:blipFill>
        <p:spPr>
          <a:xfrm>
            <a:off x="435025" y="1290850"/>
            <a:ext cx="8273951" cy="23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954750" y="3893850"/>
            <a:ext cx="7411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정기배송을 키워드로 입력했을 때, 대부분 음식과 관련된 키워드가 추출됨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반찬과 샐러드관련 키워드가 가장 많이 보였으며, 커피, 밀키트, 도시락, 식단 등 많은 음식 관련 키워드가 도출됨, 대부분이 경쟁률이 낮음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네이버 검색량 비교</a:t>
            </a:r>
            <a:endParaRPr b="1"/>
          </a:p>
        </p:txBody>
      </p:sp>
      <p:sp>
        <p:nvSpPr>
          <p:cNvPr id="87" name="Google Shape;87;p17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386400" y="1112500"/>
            <a:ext cx="27576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반찬, 샐러드 보다 밀키트의 검색량이 더 많음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반찬과 샐러드는 검색량 변화가 크게 보이지 않는 반면 밀키트는 검색량이 점점 증가하는 것을 볼 수 있음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반찬과 샐러드는 검색량이 크게 늘어나지 않았지만 밀키트보다 많은 업체가 서비스를 제공하고 있음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00" y="1112500"/>
            <a:ext cx="6420426" cy="25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925" y="4015425"/>
            <a:ext cx="4391743" cy="6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747225" y="3539650"/>
            <a:ext cx="318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&lt;밀키트, 샐러드, 반찬 네이버 검색 량 추이&gt;</a:t>
            </a:r>
            <a:endParaRPr sz="1200"/>
          </a:p>
        </p:txBody>
      </p:sp>
      <p:sp>
        <p:nvSpPr>
          <p:cNvPr id="92" name="Google Shape;92;p17"/>
          <p:cNvSpPr txBox="1"/>
          <p:nvPr/>
        </p:nvSpPr>
        <p:spPr>
          <a:xfrm>
            <a:off x="2091025" y="4677450"/>
            <a:ext cx="252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&lt;네이버 쇼핑 - 소호 몰의 업체 수&gt;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795075" y="2721500"/>
            <a:ext cx="7766100" cy="1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코로나 19의 장기화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재택근무 및 비대면 교육 활성화로 집에 있는 시간이 길어짐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확진자 증가로 인한 장보기를 꺼리는 현상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재택생활이 많아짐에 따라 배송, 배달 수요가 크게 늘어남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재료를 따로 준비하지 않아도 모두 포함되어 있는 밀키트의 수요가 늘어남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상품 설정</a:t>
            </a:r>
            <a:endParaRPr b="1"/>
          </a:p>
        </p:txBody>
      </p:sp>
      <p:sp>
        <p:nvSpPr>
          <p:cNvPr id="99" name="Google Shape;99;p18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50" y="1040550"/>
            <a:ext cx="4661074" cy="16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t="15848" r="12617" b="22170"/>
          <a:stretch/>
        </p:blipFill>
        <p:spPr>
          <a:xfrm>
            <a:off x="4691950" y="1675125"/>
            <a:ext cx="367115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755800" y="4356275"/>
            <a:ext cx="80508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→  밀키트 정기배송의 수요가 늘어나고 있다고 판단  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→  </a:t>
            </a:r>
            <a:r>
              <a:rPr lang="ko" b="1"/>
              <a:t>이미 많은 업체가 있는 샐러드, 반찬 보다 밀키트 정기배송이 더 경쟁력 있다고 생각하여 선택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733350" y="1174238"/>
            <a:ext cx="6599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Char char="●"/>
            </a:pPr>
            <a:r>
              <a:rPr lang="ko">
                <a:solidFill>
                  <a:srgbClr val="373A3C"/>
                </a:solidFill>
                <a:highlight>
                  <a:srgbClr val="FFFFFF"/>
                </a:highlight>
              </a:rPr>
              <a:t>밀키트(Meal Kit)는 Meal(식사) + Kit(키트, 세트)의 합성어</a:t>
            </a:r>
            <a:endParaRPr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solidFill>
                  <a:srgbClr val="373A3C"/>
                </a:solidFill>
                <a:highlight>
                  <a:srgbClr val="FFFFFF"/>
                </a:highlight>
              </a:rPr>
              <a:t>식사 세트라는 의미로 쿠킹박스, 레시피 박스라고도 불린다.</a:t>
            </a:r>
            <a:endParaRPr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편리함 대비 음식의 질이 보장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조리 설명서를 잘 따라서 조리를 하면 검증된 맛의 음식을 만들 수 있다.</a:t>
            </a:r>
            <a:endParaRPr>
              <a:solidFill>
                <a:srgbClr val="373A3C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825" y="2377450"/>
            <a:ext cx="2784960" cy="251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185" y="2377450"/>
            <a:ext cx="3527907" cy="25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밀키트란?</a:t>
            </a:r>
            <a:endParaRPr b="1"/>
          </a:p>
        </p:txBody>
      </p:sp>
      <p:sp>
        <p:nvSpPr>
          <p:cNvPr id="111" name="Google Shape;111;p19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분석 내용 (밀키트, 정기배송)</a:t>
            </a:r>
            <a:endParaRPr b="1"/>
          </a:p>
        </p:txBody>
      </p:sp>
      <p:sp>
        <p:nvSpPr>
          <p:cNvPr id="117" name="Google Shape;117;p20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721050" y="1170125"/>
            <a:ext cx="3229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밀키트, 정기배송 키워드 별 경쟁력 분석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=&gt; 당뇨에 좋은 잡곡, 당뇨 간식, 밀키트 등이 경쟁률이 낮은 것을 볼 수 있다.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밀키트가 다른 키워드 보다 경쟁률이 확실히 낮은 것을 볼 수 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분석 결과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밀키트는 경쟁률이 낮고 코로나시대 이후로 수요가 증가하는 좋은 사업상품이라고 생각합니다.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22792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밀키트 업체 리뷰 분석</a:t>
            </a:r>
            <a:endParaRPr b="1"/>
          </a:p>
        </p:txBody>
      </p:sp>
      <p:sp>
        <p:nvSpPr>
          <p:cNvPr id="125" name="Google Shape;125;p21"/>
          <p:cNvSpPr/>
          <p:nvPr/>
        </p:nvSpPr>
        <p:spPr>
          <a:xfrm>
            <a:off x="166875" y="402450"/>
            <a:ext cx="78600" cy="63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411900" y="1235650"/>
            <a:ext cx="3385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소호몰의 개수가 적어 리뷰를 분석하기 어려움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네이버 스마트 스토어에서 리뷰가 많이 달린 업체의 리뷰들을 분석 결정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구매량이 많은 스토어의 리뷰를 분석해서 밀키트로 성공할려면 어떤 특징이 있어야하는지 분석하고자 한다.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17988"/>
            <a:ext cx="3273250" cy="26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460650" y="3933950"/>
            <a:ext cx="363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 상위 10개 품목의 가격과 리뷰수, 평점 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03339E55045C644A9E8D208226CB5BF" ma:contentTypeVersion="8" ma:contentTypeDescription="새 문서를 만듭니다." ma:contentTypeScope="" ma:versionID="f084bbb7829c0c4847e79bb8576c2512">
  <xsd:schema xmlns:xsd="http://www.w3.org/2001/XMLSchema" xmlns:xs="http://www.w3.org/2001/XMLSchema" xmlns:p="http://schemas.microsoft.com/office/2006/metadata/properties" xmlns:ns2="7ab4a84b-0281-4dd2-b4f7-026aa8c2d20f" targetNamespace="http://schemas.microsoft.com/office/2006/metadata/properties" ma:root="true" ma:fieldsID="b5ab953ee0f1791d6772faf4fe098ff5" ns2:_="">
    <xsd:import namespace="7ab4a84b-0281-4dd2-b4f7-026aa8c2d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4a84b-0281-4dd2-b4f7-026aa8c2d2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DD0DB6-77BE-4B86-93AC-F9EFE50930D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0A7631-C17A-4974-9DC9-E65839D3D06F}">
  <ds:schemaRefs>
    <ds:schemaRef ds:uri="7ab4a84b-0281-4dd2-b4f7-026aa8c2d2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8E8459-0722-4082-AD16-AB7DCC13A5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미니프로젝트   네이버 쇼핑 키워드 분석</vt:lpstr>
      <vt:lpstr>목차</vt:lpstr>
      <vt:lpstr>키워드 선정</vt:lpstr>
      <vt:lpstr>키워드 선정 - 정기배송</vt:lpstr>
      <vt:lpstr>네이버 검색량 비교</vt:lpstr>
      <vt:lpstr>상품 설정</vt:lpstr>
      <vt:lpstr>밀키트란?</vt:lpstr>
      <vt:lpstr>분석 내용 (밀키트, 정기배송)</vt:lpstr>
      <vt:lpstr>밀키트 업체 리뷰 분석</vt:lpstr>
      <vt:lpstr>밀키트 상품 리뷰 분석</vt:lpstr>
      <vt:lpstr>반찬 밀키트 리뷰 분석</vt:lpstr>
      <vt:lpstr>판매 상위권 상품 리뷰 분석</vt:lpstr>
      <vt:lpstr>밀키트 정기배송 업체 리뷰 분석</vt:lpstr>
      <vt:lpstr> 밀키트 검색어 Title 분석</vt:lpstr>
      <vt:lpstr>분석후기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미니프로젝트   네이버 쇼핑 키워드 분석</dc:title>
  <cp:revision>1</cp:revision>
  <dcterms:modified xsi:type="dcterms:W3CDTF">2022-02-25T07:34:46Z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0x010100003339E55045C644A9E8D208226CB5BF</vt:lpwstr>
  </property>
</Properties>
</file>