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e6ff747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e6ff747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e6ff747d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e6ff747d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e6ff747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e6ff747d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e6ff747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e6ff747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e6ff747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e6ff747d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e6ff747d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e6ff747d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e6ff747d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e6ff747d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e6ff747d_1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e6ff747d_1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e6ff747d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e6ff747d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e6ff747d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e6ff747d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5236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넷플릭스 컨텐츠 </a:t>
            </a:r>
            <a:endParaRPr sz="40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데이터 수집 및 분석</a:t>
            </a:r>
            <a:endParaRPr sz="402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(강민서,김명진,전성호,최승철)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3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2021년 1분기 장르 순위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226"/>
            <a:ext cx="3459726" cy="32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50" y="797276"/>
            <a:ext cx="2677900" cy="34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275" y="770225"/>
            <a:ext cx="2846149" cy="34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803675" y="4279550"/>
            <a:ext cx="72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2021년 1분기에는 Drama, Crime, Superhero 장르가 대세를 이루었다.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 Word Cloud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078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584425"/>
            <a:ext cx="85206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분석 내용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>
                <a:solidFill>
                  <a:schemeClr val="dk1"/>
                </a:solidFill>
              </a:rPr>
              <a:t>제작 건수(나라, 관람등급,Movie/Tv Show)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">
                <a:solidFill>
                  <a:schemeClr val="dk1"/>
                </a:solidFill>
              </a:rPr>
              <a:t>장르 별(인기 영화, 평점)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">
                <a:solidFill>
                  <a:schemeClr val="dk1"/>
                </a:solidFill>
              </a:rPr>
              <a:t>OTT 별 인기 컨텐츠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">
                <a:solidFill>
                  <a:schemeClr val="dk1"/>
                </a:solidFill>
              </a:rPr>
              <a:t>분기 별 장르 순위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나라 별 Netflix 제작 건수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080000" y="1152475"/>
            <a:ext cx="375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50% 이상의 컨텐츠를 US에서 제작하고 있다.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다음으로는 인도,Uk 순으로 분포되어 있다.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다양한 국가의 컨텐츠를 제공 할 필요가 보인다.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추가 분석사항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적게 제작하는 나라는 예산이 적은게 아닐까?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=&gt; 나라 별 제작 예산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" y="1230703"/>
            <a:ext cx="4899975" cy="3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36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관람등급 별 Netflix 제작 건수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430750" y="1152475"/>
            <a:ext cx="340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Adults, 14세 이상 ,부모님의 지도가 필요한아이 등급이 평균 이상으로 제작 되었다.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 쪽으로 치우쳐진 분포를 보이고 있다.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다양한 연령층의 관람이 필요하다고 생각한다.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추가 분석사항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관람등급 별 평점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75" y="1017725"/>
            <a:ext cx="4903900" cy="39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Netflix original 비율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14936" t="17624" r="12022" b="24531"/>
          <a:stretch/>
        </p:blipFill>
        <p:spPr>
          <a:xfrm>
            <a:off x="224100" y="1446275"/>
            <a:ext cx="5245350" cy="276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774975" y="1313925"/>
            <a:ext cx="3236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TV 쇼, 영화 모두 넷플릭스 오리지널의 비율이 절반 이상을 차지하고 있음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특히 TV쇼는 드라마, 예능 등 다양한 컨텐츠가 있으며 이 부분 중 상당한 부분이 넷플릭스 오리지널임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최근 OTT들만의 오리지널 컨텐츠로 경쟁하고 있으며, 넷플릭스 또한 자신들만의 오리지널 컨텐츠로 경쟁력을 높이는 중으로 보임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년도 별 Movie/Tv Show 제작 건수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801800" y="1152475"/>
            <a:ext cx="403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2014 년을 기점으로 급격하게 제작 건수가 많아 지고 있음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2018 년을 기점으로 Movie 제작 건수가 작아지고 있음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2020년 이후 TvShow가 Movie보다 많아지고 있지만 둘 다 떨어지는 추세가 보인다.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추가 분석사항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2018년 이후 Movie 제작 건수가 갑자기 떨어진 이유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Movie 와 Tv Show 시청자 수 비교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25" y="1152475"/>
            <a:ext cx="4555276" cy="3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인기 영화 장르별 갯수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292925" y="1152475"/>
            <a:ext cx="253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Movie보다는 TV Show의 갯수가 더 많다.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Movie도 TV Show도 드라마 장르가 가장 많은 비율을 가지고 있다.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1152475"/>
            <a:ext cx="6173876" cy="2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Netflix genre 별 point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816200" y="1199250"/>
            <a:ext cx="401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평균 point가 높은 컨텐츠들 이다.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‘For Girls’장르가 가장 높은 포인트를 갖고 있다.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비슷하게 Princesses 장르도 평균 이상의 포인트를 갖고 있는 것으로 보아 여성 구독자의 비율이 더 높을 것으로 추정된다.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9037"/>
            <a:ext cx="4413400" cy="2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OTT 사이트 별 인기 컨텐츠 개수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617000" y="1152475"/>
            <a:ext cx="421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인기 콘텐츠의 개수가 itunes google, netflix의 순서를 보이고 있다.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netflix도 인기있는 다른 컨텐츠를 가져오는 것도 좋아보인다.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3053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03339E55045C644A9E8D208226CB5BF" ma:contentTypeVersion="8" ma:contentTypeDescription="새 문서를 만듭니다." ma:contentTypeScope="" ma:versionID="f084bbb7829c0c4847e79bb8576c2512">
  <xsd:schema xmlns:xsd="http://www.w3.org/2001/XMLSchema" xmlns:xs="http://www.w3.org/2001/XMLSchema" xmlns:p="http://schemas.microsoft.com/office/2006/metadata/properties" xmlns:ns2="7ab4a84b-0281-4dd2-b4f7-026aa8c2d20f" targetNamespace="http://schemas.microsoft.com/office/2006/metadata/properties" ma:root="true" ma:fieldsID="b5ab953ee0f1791d6772faf4fe098ff5" ns2:_="">
    <xsd:import namespace="7ab4a84b-0281-4dd2-b4f7-026aa8c2d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a84b-0281-4dd2-b4f7-026aa8c2d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2F763B-AF27-4D03-9487-6D8D15AB1833}"/>
</file>

<file path=customXml/itemProps2.xml><?xml version="1.0" encoding="utf-8"?>
<ds:datastoreItem xmlns:ds="http://schemas.openxmlformats.org/officeDocument/2006/customXml" ds:itemID="{D3D97091-9119-4DA4-B59E-BEE80F0BF209}"/>
</file>

<file path=customXml/itemProps3.xml><?xml version="1.0" encoding="utf-8"?>
<ds:datastoreItem xmlns:ds="http://schemas.openxmlformats.org/officeDocument/2006/customXml" ds:itemID="{EC20CA00-2D11-4699-9DD6-29A3429332F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화면 슬라이드 쇼(16:9)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넷플릭스 컨텐츠  데이터 수집 및 분석</vt:lpstr>
      <vt:lpstr>PowerPoint 프레젠테이션</vt:lpstr>
      <vt:lpstr>나라 별 Netflix 제작 건수</vt:lpstr>
      <vt:lpstr>관람등급 별 Netflix 제작 건수</vt:lpstr>
      <vt:lpstr>Netflix original 비율 </vt:lpstr>
      <vt:lpstr>년도 별 Movie/Tv Show 제작 건수</vt:lpstr>
      <vt:lpstr>인기 영화 장르별 갯수</vt:lpstr>
      <vt:lpstr>Netflix genre 별 point</vt:lpstr>
      <vt:lpstr>OTT 사이트 별 인기 컨텐츠 개수</vt:lpstr>
      <vt:lpstr>2021년 1분기 장르 순위</vt:lpstr>
      <vt:lpstr>Summary Word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컨텐츠  데이터 수집 및 분석</dc:title>
  <dc:creator>User</dc:creator>
  <cp:lastModifiedBy>강민서</cp:lastModifiedBy>
  <cp:revision>1</cp:revision>
  <dcterms:modified xsi:type="dcterms:W3CDTF">2022-02-23T07:40:06Z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0x010100003339E55045C644A9E8D208226CB5BF</vt:lpwstr>
  </property>
</Properties>
</file>