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3" r:id="rId8"/>
    <p:sldId id="284" r:id="rId9"/>
    <p:sldId id="268" r:id="rId10"/>
    <p:sldId id="261" r:id="rId11"/>
    <p:sldId id="265" r:id="rId12"/>
    <p:sldId id="274" r:id="rId13"/>
    <p:sldId id="273" r:id="rId14"/>
    <p:sldId id="279" r:id="rId15"/>
    <p:sldId id="281" r:id="rId16"/>
    <p:sldId id="280" r:id="rId17"/>
    <p:sldId id="282" r:id="rId18"/>
    <p:sldId id="269" r:id="rId19"/>
    <p:sldId id="26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3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azure/cosmos-db/nosql/vector-searc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354831"/>
            <a:ext cx="9144000" cy="1325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Americas Cosmos DB Global Black Belt (GBB) Team, Microsoft</a:t>
            </a:r>
          </a:p>
          <a:p>
            <a:endParaRPr lang="en-US" dirty="0"/>
          </a:p>
          <a:p>
            <a:r>
              <a:rPr lang="en-US" sz="2000" dirty="0"/>
              <a:t>Public GitHub Repository: </a:t>
            </a:r>
            <a:r>
              <a:rPr lang="en-US" sz="2000" b="1" dirty="0"/>
              <a:t>aka.ms/</a:t>
            </a:r>
            <a:r>
              <a:rPr lang="en-US" sz="2000" b="1" dirty="0" err="1"/>
              <a:t>caig</a:t>
            </a:r>
            <a:endParaRPr lang="en-US" sz="2000" b="1" dirty="0"/>
          </a:p>
          <a:p>
            <a:r>
              <a:rPr lang="en-US" sz="2000" dirty="0"/>
              <a:t>Video: https://www.youtube.com/watch?v=0alvRmEgIpQ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AE9768-4F7A-1C22-B385-E396E0EC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92681"/>
            <a:ext cx="8778257" cy="66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0B06FAF-4A93-761B-AF5E-942E43299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51" y="226647"/>
            <a:ext cx="8628498" cy="65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Omni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</a:t>
            </a:r>
            <a:r>
              <a:rPr lang="en-US" b="1" dirty="0"/>
              <a:t>aka.ms/</a:t>
            </a:r>
            <a:r>
              <a:rPr lang="en-US" b="1" dirty="0" err="1"/>
              <a:t>caig</a:t>
            </a:r>
            <a:r>
              <a:rPr lang="en-US" b="1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383059"/>
            <a:ext cx="9653707" cy="6281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093573"/>
            <a:ext cx="11223212" cy="55852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b="1" dirty="0"/>
              <a:t> or NoSQL </a:t>
            </a:r>
            <a:r>
              <a:rPr lang="en-US" sz="2200" dirty="0"/>
              <a:t>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It supports </a:t>
            </a:r>
            <a:r>
              <a:rPr lang="en-US" sz="2200" b="1" dirty="0"/>
              <a:t>Generative AI for dynamic application and AI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</a:t>
            </a:r>
            <a:r>
              <a:rPr lang="en-US" b="1" dirty="0"/>
              <a:t>simplified architecture </a:t>
            </a:r>
            <a:r>
              <a:rPr lang="en-US" dirty="0"/>
              <a:t>with just one DB: </a:t>
            </a:r>
            <a:r>
              <a:rPr lang="en-US" b="1" dirty="0"/>
              <a:t>Cosmos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Omni RAG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i="1" dirty="0"/>
              <a:t>Why Omni RAG?  </a:t>
            </a:r>
            <a:r>
              <a:rPr lang="en-US" sz="2200" dirty="0"/>
              <a:t>Because vector search doesn’t always return the best results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standards.   Mature, ~ 20 years old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XML</a:t>
            </a:r>
            <a:r>
              <a:rPr lang="en-US" dirty="0"/>
              <a:t>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An RDF graph consists of many of these simple triples, plus an ontology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</a:t>
            </a:r>
            <a:r>
              <a:rPr lang="en-US" b="1" dirty="0">
                <a:sym typeface="Wingdings" panose="05000000000000000000" pitchFamily="2" charset="2"/>
              </a:rPr>
              <a:t>implements a mutable in-memory RDF graph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4"/>
              </a:rPr>
              <a:t>https://learn.microsoft.com/en-us/azure/cosmos-db/nosql/vector-search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Code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CD331E-7634-3BE9-11C4-1CFE3B06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9" y="1217544"/>
            <a:ext cx="8356881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Python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currently a work-in-progress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1171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Code Generation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158</cp:revision>
  <dcterms:created xsi:type="dcterms:W3CDTF">2024-02-09T14:21:08Z</dcterms:created>
  <dcterms:modified xsi:type="dcterms:W3CDTF">2024-09-04T18:56:58Z</dcterms:modified>
</cp:coreProperties>
</file>