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83" r:id="rId8"/>
    <p:sldId id="284" r:id="rId9"/>
    <p:sldId id="268" r:id="rId10"/>
    <p:sldId id="261" r:id="rId11"/>
    <p:sldId id="265" r:id="rId12"/>
    <p:sldId id="274" r:id="rId13"/>
    <p:sldId id="273" r:id="rId14"/>
    <p:sldId id="279" r:id="rId15"/>
    <p:sldId id="281" r:id="rId16"/>
    <p:sldId id="280" r:id="rId17"/>
    <p:sldId id="282" r:id="rId18"/>
    <p:sldId id="269" r:id="rId19"/>
    <p:sldId id="26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71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354831"/>
            <a:ext cx="9144000" cy="1325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Americas Cosmos DB Global Black Belt (GBB) Team, Microsoft</a:t>
            </a:r>
          </a:p>
          <a:p>
            <a:endParaRPr lang="en-US" dirty="0"/>
          </a:p>
          <a:p>
            <a:r>
              <a:rPr lang="en-US" sz="2000" dirty="0"/>
              <a:t>Public GitHub Repository: </a:t>
            </a:r>
            <a:r>
              <a:rPr lang="en-US" sz="2000" b="1" dirty="0"/>
              <a:t>aka.ms/</a:t>
            </a:r>
            <a:r>
              <a:rPr lang="en-US" sz="2000" b="1" dirty="0" err="1"/>
              <a:t>caig</a:t>
            </a:r>
            <a:endParaRPr lang="en-US" sz="2000" b="1" dirty="0"/>
          </a:p>
          <a:p>
            <a:r>
              <a:rPr lang="en-US" sz="2000" dirty="0"/>
              <a:t>Video: https://www.youtube.com/watch?v=0alvRmEgIpQ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B5D3CC-5EF1-EB47-2421-736704191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38" y="248167"/>
            <a:ext cx="8526524" cy="65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workloads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https://devblogs.microsoft.com/cosmosdb/altgraph-graph-workloads-with-azure-cosmos-db-for-nosql/</a:t>
            </a:r>
            <a:endParaRPr lang="en-US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383059"/>
            <a:ext cx="9653707" cy="6281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093573"/>
            <a:ext cx="11223212" cy="55852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It supports </a:t>
            </a:r>
            <a:r>
              <a:rPr lang="en-US" sz="2200" b="1" dirty="0"/>
              <a:t>Generative AI for dynamic application and AI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</a:t>
            </a:r>
            <a:r>
              <a:rPr lang="en-US" b="1" dirty="0"/>
              <a:t>simplified architecture </a:t>
            </a:r>
            <a:r>
              <a:rPr lang="en-US" dirty="0"/>
              <a:t>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i="1" dirty="0"/>
              <a:t>Why Hybrid RAG?  </a:t>
            </a:r>
            <a:r>
              <a:rPr lang="en-US" sz="2200" dirty="0"/>
              <a:t>Because vector search doesn’t always return the best results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standards.   Mature, ~ 20 years old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XML</a:t>
            </a:r>
            <a:r>
              <a:rPr lang="en-US" dirty="0"/>
              <a:t>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An RDF graph consists of many of these simple triples, plus an ontology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</a:t>
            </a:r>
            <a:r>
              <a:rPr lang="en-US" b="1" dirty="0">
                <a:sym typeface="Wingdings" panose="05000000000000000000" pitchFamily="2" charset="2"/>
              </a:rPr>
              <a:t>implements a mutable in-memory RDF graph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Code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CD331E-7634-3BE9-11C4-1CFE3B06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59" y="1217544"/>
            <a:ext cx="8356881" cy="54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Generative AI Use-Cases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6CAB-05A4-FD8D-D377-C0C1EA7D3FED}"/>
              </a:ext>
            </a:extLst>
          </p:cNvPr>
          <p:cNvSpPr txBox="1"/>
          <p:nvPr/>
        </p:nvSpPr>
        <p:spPr>
          <a:xfrm>
            <a:off x="1222514" y="1227483"/>
            <a:ext cx="963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Infer the “RAG Strategy” from User natural-language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Implements “LUIS-like” utterances, entities, and intents with OpenAI and a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class </a:t>
            </a:r>
            <a:r>
              <a:rPr lang="en-US" dirty="0" err="1"/>
              <a:t>StrategyBuilder#determine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Generate SPARQL Queries from User natural-language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the OWL ontology as a system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AIService#generate_sparql_from_user_prompt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Python code to wrangle your input data into Cosmos DB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Infer input schemas from CSV headers, JSON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Targets the defined OWL ontology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currently a work-in-progress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have additional use-cases for your </a:t>
            </a:r>
            <a:r>
              <a:rPr lang="en-US" dirty="0" err="1"/>
              <a:t>CosmosAIGraph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note on Generative AI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the O’Reilly Media “</a:t>
            </a:r>
            <a:r>
              <a:rPr lang="en-US" b="1" u="sng" dirty="0"/>
              <a:t>AI-Assisted Programming</a:t>
            </a:r>
            <a:r>
              <a:rPr lang="en-US" dirty="0"/>
              <a:t>” book,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CEO:  “Now when I consider hiring a developer, I want to know how they leverage AI.”.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“Satya Nadella” …. “they are becoming standard issue for any developer…”.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1157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CosmosAIGraph – Code Generation</vt:lpstr>
      <vt:lpstr>CosmosAIGraph – Generative AI Use-Cases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151</cp:revision>
  <dcterms:created xsi:type="dcterms:W3CDTF">2024-02-09T14:21:08Z</dcterms:created>
  <dcterms:modified xsi:type="dcterms:W3CDTF">2024-07-19T15:34:25Z</dcterms:modified>
</cp:coreProperties>
</file>