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83" r:id="rId8"/>
    <p:sldId id="284" r:id="rId9"/>
    <p:sldId id="268" r:id="rId10"/>
    <p:sldId id="261" r:id="rId11"/>
    <p:sldId id="265" r:id="rId12"/>
    <p:sldId id="274" r:id="rId13"/>
    <p:sldId id="273" r:id="rId14"/>
    <p:sldId id="279" r:id="rId15"/>
    <p:sldId id="281" r:id="rId16"/>
    <p:sldId id="280" r:id="rId17"/>
    <p:sldId id="282" r:id="rId18"/>
    <p:sldId id="269" r:id="rId19"/>
    <p:sldId id="264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3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oakim/CosmosAIGrap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559386"/>
            <a:ext cx="9144000" cy="517109"/>
          </a:xfrm>
        </p:spPr>
        <p:txBody>
          <a:bodyPr>
            <a:normAutofit/>
          </a:bodyPr>
          <a:lstStyle/>
          <a:p>
            <a:r>
              <a:rPr lang="en-US" dirty="0"/>
              <a:t>Americas Cosmos DB Global Black Belt (GBB) Team, Microsoft</a:t>
            </a:r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A4AAAB-1D22-C8CE-157D-B9253C6F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71" y="317320"/>
            <a:ext cx="9008258" cy="63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2393A34-66EB-1E48-C092-ADC6A6F1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84351"/>
            <a:ext cx="8277225" cy="6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aka.ms/</a:t>
            </a:r>
            <a:r>
              <a:rPr lang="en-US" dirty="0" err="1"/>
              <a:t>caig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workloads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https://devblogs.microsoft.com/cosmosdb/altgraph-graph-workloads-with-azure-cosmos-db-for-nosql/</a:t>
            </a:r>
            <a:endParaRPr lang="en-US" sz="17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solution, 12/23-5/24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504093"/>
            <a:ext cx="9653707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372333"/>
            <a:ext cx="11223212" cy="498157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dirty="0"/>
              <a:t> 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Also supports </a:t>
            </a:r>
            <a:r>
              <a:rPr lang="en-US" sz="2200" b="1" dirty="0"/>
              <a:t>Generative 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Public repo:  </a:t>
            </a:r>
            <a:r>
              <a:rPr lang="en-US" sz="2200" b="1" dirty="0"/>
              <a:t>aka.ms/</a:t>
            </a:r>
            <a:r>
              <a:rPr lang="en-US" sz="2200" b="1" dirty="0" err="1"/>
              <a:t>caig</a:t>
            </a:r>
            <a:r>
              <a:rPr lang="en-US" sz="2200" b="1" dirty="0"/>
              <a:t> </a:t>
            </a:r>
            <a:r>
              <a:rPr lang="en-US" sz="2200" dirty="0"/>
              <a:t>or </a:t>
            </a:r>
            <a:r>
              <a:rPr lang="en-US" sz="2200" dirty="0">
                <a:hlinkClick r:id="rId2"/>
              </a:rPr>
              <a:t>https://github.com/cjoakim/CosmosAIGraph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RDF</a:t>
            </a:r>
            <a:r>
              <a:rPr lang="en-US" dirty="0"/>
              <a:t> is a standard industry solution for </a:t>
            </a:r>
            <a:r>
              <a:rPr lang="en-US" b="1" dirty="0"/>
              <a:t>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simplified deployment architecture with just one DB: </a:t>
            </a:r>
            <a:r>
              <a:rPr lang="en-US" b="1" dirty="0"/>
              <a:t>Cosmos DB </a:t>
            </a:r>
            <a:r>
              <a:rPr lang="en-US" b="1" dirty="0" err="1"/>
              <a:t>vCore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XML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 RDF graph consists of many of these simple triples, plus an ontology.  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implements a mutable in-memory RDF graph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Mongo </a:t>
            </a:r>
            <a:r>
              <a:rPr lang="en-US" sz="4200" b="1" dirty="0" err="1"/>
              <a:t>vCore</a:t>
            </a:r>
            <a:r>
              <a:rPr lang="en-US" sz="4200" b="1" dirty="0"/>
              <a:t>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Code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2CD331E-7634-3BE9-11C4-1CFE3B06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59" y="1217544"/>
            <a:ext cx="8356881" cy="54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3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Generative AI Use-Cases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E6CAB-05A4-FD8D-D377-C0C1EA7D3FED}"/>
              </a:ext>
            </a:extLst>
          </p:cNvPr>
          <p:cNvSpPr txBox="1"/>
          <p:nvPr/>
        </p:nvSpPr>
        <p:spPr>
          <a:xfrm>
            <a:off x="1222514" y="1227483"/>
            <a:ext cx="9635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Infer the “RAG Strategy” from User natural-language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Implements “LUIS-like” utterances, entities, and intents with OpenAI and a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class </a:t>
            </a:r>
            <a:r>
              <a:rPr lang="en-US" dirty="0" err="1"/>
              <a:t>StrategyBuilder#determine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Generate SPARQL Queries from User natural-language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the OWL ontology as a system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AIService#generate_sparql_from_user_prompt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Python code to wrangle your input data into Cosmos DB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Infer input schemas from CSV headers, JSON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Targets the defined OWL ontology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currently a work-in-progress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have additional use-cases for your </a:t>
            </a:r>
            <a:r>
              <a:rPr lang="en-US" dirty="0" err="1"/>
              <a:t>CosmosAIGraph</a:t>
            </a:r>
            <a:r>
              <a:rPr lang="en-US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 note on Generative AI 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the O’Reilly Media “</a:t>
            </a:r>
            <a:r>
              <a:rPr lang="en-US" b="1" u="sng" dirty="0"/>
              <a:t>AI-Assisted Programming</a:t>
            </a:r>
            <a:r>
              <a:rPr lang="en-US" dirty="0"/>
              <a:t>” book,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CEO:  “Now when I consider hiring a developer, I want to know how they leverage AI.”.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“Satya Nadella” …. “they are becoming standard issue for any developer…”.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1127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CosmosAIGraph – Code Generation</vt:lpstr>
      <vt:lpstr>CosmosAIGraph – Generative AI Use-Cases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139</cp:revision>
  <dcterms:created xsi:type="dcterms:W3CDTF">2024-02-09T14:21:08Z</dcterms:created>
  <dcterms:modified xsi:type="dcterms:W3CDTF">2024-05-28T17:30:51Z</dcterms:modified>
</cp:coreProperties>
</file>