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68" r:id="rId8"/>
    <p:sldId id="265" r:id="rId9"/>
    <p:sldId id="261" r:id="rId10"/>
    <p:sldId id="274" r:id="rId11"/>
    <p:sldId id="273" r:id="rId12"/>
    <p:sldId id="279" r:id="rId13"/>
    <p:sldId id="281" r:id="rId14"/>
    <p:sldId id="280" r:id="rId15"/>
    <p:sldId id="282" r:id="rId16"/>
    <p:sldId id="269" r:id="rId17"/>
    <p:sldId id="264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osmosdb/altgraph-graph-workloads-with-azure-cosmos-db-for-nosql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joakim/CosmosAIGraph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559386"/>
            <a:ext cx="9144000" cy="517109"/>
          </a:xfrm>
        </p:spPr>
        <p:txBody>
          <a:bodyPr>
            <a:normAutofit/>
          </a:bodyPr>
          <a:lstStyle/>
          <a:p>
            <a:r>
              <a:rPr lang="en-US" dirty="0"/>
              <a:t>Americas Cosmos DB Global Black Belt (GBB) Team, Microsoft</a:t>
            </a:r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aka.ms/</a:t>
            </a:r>
            <a:r>
              <a:rPr lang="en-US" dirty="0" err="1"/>
              <a:t>caig</a:t>
            </a:r>
            <a:r>
              <a:rPr lang="en-US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807" y="504093"/>
            <a:ext cx="9848192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011238"/>
            <a:ext cx="10911032" cy="5474086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</a:t>
            </a:r>
            <a:r>
              <a:rPr lang="en-US" b="1" dirty="0"/>
              <a:t>Azure OpenAI</a:t>
            </a:r>
            <a:r>
              <a:rPr lang="en-US" dirty="0"/>
              <a:t>, </a:t>
            </a:r>
            <a:r>
              <a:rPr lang="en-US" b="1" dirty="0"/>
              <a:t>Chat-GPT</a:t>
            </a:r>
            <a:r>
              <a:rPr lang="en-US" dirty="0"/>
              <a:t>, and </a:t>
            </a:r>
            <a:r>
              <a:rPr lang="en-US" b="1" dirty="0"/>
              <a:t>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the target workload for </a:t>
            </a:r>
            <a:r>
              <a:rPr lang="en-US" dirty="0" err="1"/>
              <a:t>CosmosAIGraph</a:t>
            </a:r>
            <a:r>
              <a:rPr lang="en-US" dirty="0"/>
              <a:t>.  Operational in nature, not analytic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 err="1"/>
              <a:t>AltGraph</a:t>
            </a:r>
            <a:r>
              <a:rPr lang="en-US" b="1" dirty="0"/>
              <a:t> </a:t>
            </a:r>
            <a:r>
              <a:rPr lang="en-US" dirty="0"/>
              <a:t>solution, created in 2022: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Is a proven design that uses the Cosmos DB NoSQL API to solve “graph workloads”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https://devblogs.microsoft.com/cosmosdb/altgraph-graph-workloads-with-azure-cosmos-db-for-nosql/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However, it is lacking in some ways: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Query Language, No Schema/Ontology, uses a Single Graph Replica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These are solved by the </a:t>
            </a:r>
            <a:r>
              <a:rPr lang="en-US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solution, 12/23-5/24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292" y="504093"/>
            <a:ext cx="9653707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What is </a:t>
            </a:r>
            <a:r>
              <a:rPr lang="en-US" sz="3200" b="1" dirty="0" err="1"/>
              <a:t>CosmosAIGraph</a:t>
            </a:r>
            <a:r>
              <a:rPr lang="en-US" sz="32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372333"/>
            <a:ext cx="11223212" cy="498157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open-source reusable design and set of 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dirty="0"/>
              <a:t> PaaS service.  Supports </a:t>
            </a:r>
            <a:r>
              <a:rPr lang="en-US" sz="2200" b="1" dirty="0"/>
              <a:t>Vector Search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</a:t>
            </a:r>
            <a:r>
              <a:rPr lang="en-US" sz="2200" b="1" dirty="0" err="1"/>
              <a:t>rdflib</a:t>
            </a:r>
            <a:r>
              <a:rPr lang="en-US" sz="2200" dirty="0"/>
              <a:t>,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</a:t>
            </a:r>
            <a:r>
              <a:rPr lang="en-US" sz="2200" b="1" dirty="0"/>
              <a:t>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Also supports </a:t>
            </a:r>
            <a:r>
              <a:rPr lang="en-US" sz="2200" b="1" dirty="0"/>
              <a:t>Generative 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Public repo:  </a:t>
            </a:r>
            <a:r>
              <a:rPr lang="en-US" sz="2200" b="1" dirty="0"/>
              <a:t>aka.ms/</a:t>
            </a:r>
            <a:r>
              <a:rPr lang="en-US" sz="2200" b="1" dirty="0" err="1"/>
              <a:t>caig</a:t>
            </a:r>
            <a:r>
              <a:rPr lang="en-US" sz="2200" b="1" dirty="0"/>
              <a:t> </a:t>
            </a:r>
            <a:r>
              <a:rPr lang="en-US" sz="2200" dirty="0"/>
              <a:t>or </a:t>
            </a:r>
            <a:r>
              <a:rPr lang="en-US" sz="2200" dirty="0">
                <a:hlinkClick r:id="rId2"/>
              </a:rPr>
              <a:t>https://github.com/cjoakim/CosmosAIGraph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RDF is a standard industry solution for Knowledge Graphs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simplified deployment architecture with just one DB: </a:t>
            </a:r>
            <a:r>
              <a:rPr lang="en-US" b="1" dirty="0"/>
              <a:t>Cosmos DB </a:t>
            </a:r>
            <a:r>
              <a:rPr lang="en-US" b="1" dirty="0" err="1"/>
              <a:t>vCore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Hybrid RAG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XML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 RDF graph consists of many of these simple triples, plus an ontology.  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ym typeface="Wingdings" panose="05000000000000000000" pitchFamily="2" charset="2"/>
              </a:rPr>
              <a:t>rdflib</a:t>
            </a:r>
            <a:r>
              <a:rPr lang="en-US" dirty="0">
                <a:sym typeface="Wingdings" panose="05000000000000000000" pitchFamily="2" charset="2"/>
              </a:rPr>
              <a:t> – A python library that implements an in-memory RDF graph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243511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Mongo </a:t>
            </a:r>
            <a:r>
              <a:rPr lang="en-US" sz="4200" b="1" dirty="0" err="1"/>
              <a:t>vCore</a:t>
            </a:r>
            <a:r>
              <a:rPr lang="en-US" sz="4200" b="1" dirty="0"/>
              <a:t>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patterns, JSON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required, unlike </a:t>
            </a:r>
            <a:r>
              <a:rPr lang="en-US" sz="3800" dirty="0" err="1"/>
              <a:t>AltGraph</a:t>
            </a:r>
            <a:endParaRPr lang="en-US" sz="3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Cosmos DB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in-memory graph is mutable, but is static in the reference applications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</a:t>
            </a:r>
            <a:r>
              <a:rPr lang="en-US" sz="3800" dirty="0" err="1"/>
              <a:t>fro</a:t>
            </a:r>
            <a:r>
              <a:rPr lang="en-US" sz="3800" dirty="0"/>
              <a:t> a “triples file”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b="1" i="1" dirty="0"/>
              <a:t>The graph is strictly an in-memory concept; it doesn’t exist on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A2393A34-66EB-1E48-C092-ADC6A6F1E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384351"/>
            <a:ext cx="8277225" cy="6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977E49-D60A-6533-2783-3C0000B2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64" y="481012"/>
            <a:ext cx="9062104" cy="62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969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What is CosmosAIGraph?</vt:lpstr>
      <vt:lpstr>RDF Technology</vt:lpstr>
      <vt:lpstr>CosmosAIGraph – Graph Design and Development Steps</vt:lpstr>
      <vt:lpstr>Vector Search – Development Steps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122</cp:revision>
  <dcterms:created xsi:type="dcterms:W3CDTF">2024-02-09T14:21:08Z</dcterms:created>
  <dcterms:modified xsi:type="dcterms:W3CDTF">2024-05-06T13:41:11Z</dcterms:modified>
</cp:coreProperties>
</file>