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azure/cosmos-db/nosql/vector-searc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b="1" dirty="0"/>
          </a:p>
          <a:p>
            <a:r>
              <a:rPr lang="en-US" sz="2000" dirty="0"/>
              <a:t>Video: https://www.youtube.com/watch?v=0alvRmEgIpQ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DC76B-C962-AC9F-C108-05E40D65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44" y="45846"/>
            <a:ext cx="8769112" cy="66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0B06FAF-4A93-761B-AF5E-942E4329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51" y="226647"/>
            <a:ext cx="8628498" cy="65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</a:t>
            </a:r>
            <a:r>
              <a:rPr lang="en-US" b="1" dirty="0"/>
              <a:t>aka.ms/</a:t>
            </a:r>
            <a:r>
              <a:rPr lang="en-US" b="1" dirty="0" err="1"/>
              <a:t>caig</a:t>
            </a:r>
            <a:r>
              <a:rPr lang="en-US" b="1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383059"/>
            <a:ext cx="9653707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093573"/>
            <a:ext cx="11223212" cy="5585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b="1" dirty="0"/>
              <a:t> or NoSQL </a:t>
            </a:r>
            <a:r>
              <a:rPr lang="en-US" sz="2200" dirty="0"/>
              <a:t>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i="1" dirty="0"/>
              <a:t>Why Omni RAG?  </a:t>
            </a:r>
            <a:r>
              <a:rPr lang="en-US" sz="2200" dirty="0"/>
              <a:t>Because vector search doesn’t always return the best results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</a:t>
            </a:r>
            <a:r>
              <a:rPr lang="en-US" b="1" dirty="0">
                <a:sym typeface="Wingdings" panose="05000000000000000000" pitchFamily="2" charset="2"/>
              </a:rPr>
              <a:t>implements a mutable in-memory RDF graph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4"/>
              </a:rPr>
              <a:t>https://learn.microsoft.com/en-us/azure/cosmos-db/nosql/vector-search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1171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159</cp:revision>
  <dcterms:created xsi:type="dcterms:W3CDTF">2024-02-09T14:21:08Z</dcterms:created>
  <dcterms:modified xsi:type="dcterms:W3CDTF">2024-09-09T16:19:46Z</dcterms:modified>
</cp:coreProperties>
</file>