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68" r:id="rId8"/>
    <p:sldId id="265" r:id="rId9"/>
    <p:sldId id="261" r:id="rId10"/>
    <p:sldId id="274" r:id="rId11"/>
    <p:sldId id="273" r:id="rId12"/>
    <p:sldId id="279" r:id="rId13"/>
    <p:sldId id="281" r:id="rId14"/>
    <p:sldId id="280" r:id="rId15"/>
    <p:sldId id="282" r:id="rId16"/>
    <p:sldId id="269" r:id="rId17"/>
    <p:sldId id="264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oakim/CosmosAIGrap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559386"/>
            <a:ext cx="9144000" cy="517109"/>
          </a:xfrm>
        </p:spPr>
        <p:txBody>
          <a:bodyPr>
            <a:normAutofit/>
          </a:bodyPr>
          <a:lstStyle/>
          <a:p>
            <a:r>
              <a:rPr lang="en-US" dirty="0"/>
              <a:t>Americas Cosmos DB Global Black Belt (GBB) Team, Microsoft</a:t>
            </a:r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Azure OpenAI, Chat-GPT, and 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https://devblogs.microsoft.com/cosmosdb/altgraph-graph-workloads-with-azure-cosmos-db-for-nosql/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504093"/>
            <a:ext cx="9653707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372333"/>
            <a:ext cx="11223212" cy="498157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open-source reusable design and set of 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r>
              <a:rPr lang="en-US" sz="2200" dirty="0"/>
              <a:t>, “NoSQL”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Also supports </a:t>
            </a:r>
            <a:r>
              <a:rPr lang="en-US" sz="2200" b="1" dirty="0"/>
              <a:t>Generative 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Public repo:  </a:t>
            </a:r>
            <a:r>
              <a:rPr lang="en-US" sz="2200" b="1" dirty="0"/>
              <a:t>aka.ms/</a:t>
            </a:r>
            <a:r>
              <a:rPr lang="en-US" sz="2200" b="1" dirty="0" err="1"/>
              <a:t>caig</a:t>
            </a:r>
            <a:r>
              <a:rPr lang="en-US" sz="2200" b="1" dirty="0"/>
              <a:t> </a:t>
            </a:r>
            <a:r>
              <a:rPr lang="en-US" sz="2200" dirty="0"/>
              <a:t>or </a:t>
            </a:r>
            <a:r>
              <a:rPr lang="en-US" sz="2200" dirty="0">
                <a:hlinkClick r:id="rId2"/>
              </a:rPr>
              <a:t>https://github.com/cjoakim/CosmosAIGraph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RDF is a standard industry solution for 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simplified deployment architecture 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XML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 RDF graph consists of many of these simple triples, plus an ontology.  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implements an in-memory RDF graph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OWL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977E49-D60A-6533-2783-3C0000B2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64" y="481012"/>
            <a:ext cx="9062104" cy="62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968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CosmosAIGraph</vt:lpstr>
      <vt:lpstr>RDF Technology</vt:lpstr>
      <vt:lpstr>CosmosAIGraph – Graph Design and Development Steps</vt:lpstr>
      <vt:lpstr>Vector Search – Development Steps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114</cp:revision>
  <dcterms:created xsi:type="dcterms:W3CDTF">2024-02-09T14:21:08Z</dcterms:created>
  <dcterms:modified xsi:type="dcterms:W3CDTF">2024-05-03T20:55:04Z</dcterms:modified>
</cp:coreProperties>
</file>