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5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b="1" dirty="0"/>
          </a:p>
          <a:p>
            <a:r>
              <a:rPr lang="en-US" sz="2000" dirty="0"/>
              <a:t>Video: https://www.youtube.com/watch?v=0alvRmEgIpQ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A4AAAB-1D22-C8CE-157D-B9253C6F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71" y="317320"/>
            <a:ext cx="9008258" cy="63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383059"/>
            <a:ext cx="9653707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093573"/>
            <a:ext cx="11223212" cy="5585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i="1" dirty="0"/>
              <a:t>Why Hybrid RAG?  </a:t>
            </a:r>
            <a:r>
              <a:rPr lang="en-US" sz="2200" dirty="0"/>
              <a:t>Because vector search doesn’t always return the best results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</a:t>
            </a:r>
            <a:r>
              <a:rPr lang="en-US" b="1" dirty="0">
                <a:sym typeface="Wingdings" panose="05000000000000000000" pitchFamily="2" charset="2"/>
              </a:rPr>
              <a:t>implements a mutable in-memory RDF graph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1157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150</cp:revision>
  <dcterms:created xsi:type="dcterms:W3CDTF">2024-02-09T14:21:08Z</dcterms:created>
  <dcterms:modified xsi:type="dcterms:W3CDTF">2024-06-24T12:16:05Z</dcterms:modified>
</cp:coreProperties>
</file>