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9" r:id="rId4"/>
    <p:sldId id="258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4DFC-7190-6C56-578C-97C1817C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34130-70E8-A075-EE16-CCFEAB024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C5059-0C82-24FF-ECF8-C7269864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76EB-614B-0841-906D-B2FBAA5428D1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FCEA7-9600-6B03-2DE5-0B4DA642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5659-5A1C-40C6-BBC6-B32D1D03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C1B1-5F26-5B46-BD3D-765408BF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0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FA4D-A169-32C7-3C6B-71D44C43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A67D4-C9E6-7665-9EF4-AE03D38B8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75D71-64BF-6B87-EC90-49BEF6BE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76EB-614B-0841-906D-B2FBAA5428D1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A9A8F-23BF-7C16-B5E0-4288B09A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69093-FF87-CED9-C221-22729A5C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C1B1-5F26-5B46-BD3D-765408BF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0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FBB2EE-3C23-B55D-FB6C-196D9BB49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9A335-89F9-1F99-0DA2-064744194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1CC64-06FC-7961-FC24-1889DB4A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76EB-614B-0841-906D-B2FBAA5428D1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A7160-7621-9666-4A38-3F40A2E2A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D1246-A70C-40AE-F051-5455B6E9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C1B1-5F26-5B46-BD3D-765408BF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5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9A2A-DE1E-D893-ECA6-44D69BCE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6EB5E-52E2-DF70-0ECE-03DEF9D61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D0289-1C81-E492-F0AB-3D200434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76EB-614B-0841-906D-B2FBAA5428D1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49FA9-018D-2D1A-2C04-F0D2B80C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79F1-101A-BB97-BC34-9EF1D40D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C1B1-5F26-5B46-BD3D-765408BF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2EF7-B7F2-F58E-A848-72F0D1E8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F6668-C5B7-E5C7-B06A-F9C5A36F7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2E7D9-8486-8698-3DE8-9BC564DC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76EB-614B-0841-906D-B2FBAA5428D1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A5063-A8E0-77ED-88EE-15E73AAE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8A00B-B7FF-B071-9BD6-AD0A463D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C1B1-5F26-5B46-BD3D-765408BF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3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4FE9-D7D1-5C44-86AE-80B2E152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0A4B6-C673-259A-B0DC-E5366C961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6641A-FEA9-2AF0-1CAE-1D2AEB59E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C6D27-573C-0577-6B5B-71838222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76EB-614B-0841-906D-B2FBAA5428D1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2E384-7536-8A93-1262-98F1722B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95E84-BDA9-9BA6-74D3-A6531ACE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C1B1-5F26-5B46-BD3D-765408BF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6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DCED-BA27-5B14-8DD0-67C53AC7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5FBF7-171C-2D3F-B5EB-83E7169F8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C93BC-01FD-C93D-66B6-966B72E7F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27BFE-32EC-0450-A8BD-A0F257D19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2BABF-C6C7-7141-4965-1D1AE442C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C7F26-D9DB-23A8-675C-70E12108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76EB-614B-0841-906D-B2FBAA5428D1}" type="datetimeFigureOut">
              <a:rPr lang="en-US" smtClean="0"/>
              <a:t>7/10/25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67C3A3-3E33-421D-2BB3-C94CC731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A1B03-1AF4-481E-41BD-C1EE0DA5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C1B1-5F26-5B46-BD3D-765408BF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3E50-9509-1C79-3B4B-12DBF4F9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30678-9090-4311-FC64-BE773330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76EB-614B-0841-906D-B2FBAA5428D1}" type="datetimeFigureOut">
              <a:rPr lang="en-US" smtClean="0"/>
              <a:t>7/10/25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9AF91-E556-D977-5470-52DBAF6DC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80AF0-009F-CEA5-9E27-3C110612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C1B1-5F26-5B46-BD3D-765408BF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6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528F7-3375-CDBF-909F-76119E79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76EB-614B-0841-906D-B2FBAA5428D1}" type="datetimeFigureOut">
              <a:rPr lang="en-US" smtClean="0"/>
              <a:t>7/10/25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F41AD-4BA3-1FF9-FE85-56F2AE8C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0DFFD-DB59-D90F-2E7C-EA502BDD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C1B1-5F26-5B46-BD3D-765408BF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5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121E-B3A4-11B3-18FF-0FC258D9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2B88B-999B-4E8C-F99F-CACDB5415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74BD4-A8E1-F0EF-7A94-D41AD8FCB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228A7-793B-6131-5E42-F4DDFBEFA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76EB-614B-0841-906D-B2FBAA5428D1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5B73B-A1AE-CA95-5F8A-41253FF5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BA6C4-1984-A301-B727-0A7E2E4A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C1B1-5F26-5B46-BD3D-765408BF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7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2154-37DF-E5BB-48EC-3D42714F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47151-61E5-7387-13E4-F9E89F1C1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16761-83C7-8B24-93D4-942EB4B96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8520D-1B3E-CCE6-272C-D2CA0D18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76EB-614B-0841-906D-B2FBAA5428D1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1BBD8-592F-AEF6-48A5-27A2C987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E6351-65CB-D9F1-F7A1-D8F6B7DF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C1B1-5F26-5B46-BD3D-765408BF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97BFF-67E0-96AB-83F7-0B113C28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ACD2B-6729-DF24-3D20-BD15971F7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5F0C6-1A56-C7A5-4E98-1355D6BEA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F776EB-614B-0841-906D-B2FBAA5428D1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10FB-5CB8-148D-D878-870F87334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72830-3BE1-8D10-4FA2-0C3600B2C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72C1B1-5F26-5B46-BD3D-765408BF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6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BE7E-2890-98F6-B9E2-8DFE65DA8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9ED11-1BCC-A575-A73C-684C32756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exploring Azure Document Intelligence</a:t>
            </a:r>
          </a:p>
          <a:p>
            <a:r>
              <a:rPr lang="en-US" dirty="0"/>
              <a:t>Chris Joakim, July 2025</a:t>
            </a:r>
          </a:p>
        </p:txBody>
      </p:sp>
    </p:spTree>
    <p:extLst>
      <p:ext uri="{BB962C8B-B14F-4D97-AF65-F5344CB8AC3E}">
        <p14:creationId xmlns:p14="http://schemas.microsoft.com/office/powerpoint/2010/main" val="143490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33E366-1D70-1C51-AC4D-94E9C9BCFE02}"/>
              </a:ext>
            </a:extLst>
          </p:cNvPr>
          <p:cNvSpPr txBox="1"/>
          <p:nvPr/>
        </p:nvSpPr>
        <p:spPr>
          <a:xfrm>
            <a:off x="4570228" y="1796903"/>
            <a:ext cx="30515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Table of Contents	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Gettysburg Address</a:t>
            </a:r>
          </a:p>
          <a:p>
            <a:pPr marL="342900" indent="-342900">
              <a:buAutoNum type="arabicPeriod"/>
            </a:pPr>
            <a:r>
              <a:rPr lang="en-US" dirty="0" err="1"/>
              <a:t>OmniRAG</a:t>
            </a:r>
            <a:r>
              <a:rPr lang="en-US" dirty="0"/>
              <a:t> Strategies</a:t>
            </a:r>
          </a:p>
          <a:p>
            <a:pPr marL="342900" indent="-342900">
              <a:buAutoNum type="arabicPeriod"/>
            </a:pPr>
            <a:r>
              <a:rPr lang="en-US" dirty="0"/>
              <a:t>Shalane Flannigan</a:t>
            </a:r>
          </a:p>
          <a:p>
            <a:pPr marL="342900" indent="-342900">
              <a:buAutoNum type="arabicPeriod"/>
            </a:pPr>
            <a:r>
              <a:rPr lang="en-US" dirty="0"/>
              <a:t>Places of Interest</a:t>
            </a:r>
          </a:p>
          <a:p>
            <a:pPr marL="342900" indent="-342900">
              <a:buAutoNum type="arabicPeriod"/>
            </a:pPr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23736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65E7B-1292-5360-B5A1-7722DB8C4AB4}"/>
              </a:ext>
            </a:extLst>
          </p:cNvPr>
          <p:cNvSpPr txBox="1"/>
          <p:nvPr/>
        </p:nvSpPr>
        <p:spPr>
          <a:xfrm>
            <a:off x="2538523" y="766732"/>
            <a:ext cx="711495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The Gettysburg Address , </a:t>
            </a:r>
            <a:r>
              <a:rPr lang="en-US" sz="1400" b="1" dirty="0">
                <a:latin typeface="+mj-lt"/>
              </a:rPr>
              <a:t>November 19, 1863</a:t>
            </a:r>
            <a:r>
              <a:rPr lang="en-US" b="1" dirty="0">
                <a:latin typeface="+mj-lt"/>
              </a:rPr>
              <a:t>, by Abraham Lincoln</a:t>
            </a:r>
          </a:p>
          <a:p>
            <a:endParaRPr lang="en-US" sz="1400" dirty="0"/>
          </a:p>
          <a:p>
            <a:r>
              <a:rPr lang="en-US" sz="1400" dirty="0"/>
              <a:t>Four score and seven years ago our fathers brought forth, on this continent,</a:t>
            </a:r>
          </a:p>
          <a:p>
            <a:r>
              <a:rPr lang="en-US" sz="1400" dirty="0"/>
              <a:t>a new nation, conceived in Liberty, and dedicated to the proposition that all</a:t>
            </a:r>
          </a:p>
          <a:p>
            <a:r>
              <a:rPr lang="en-US" sz="1400" dirty="0"/>
              <a:t>men are created equal.</a:t>
            </a:r>
          </a:p>
          <a:p>
            <a:endParaRPr lang="en-US" sz="1400" dirty="0"/>
          </a:p>
          <a:p>
            <a:r>
              <a:rPr lang="en-US" sz="1400" dirty="0"/>
              <a:t>Now we are engaged in a great civil war, testing whether that nation, or any</a:t>
            </a:r>
          </a:p>
          <a:p>
            <a:r>
              <a:rPr lang="en-US" sz="1400" dirty="0"/>
              <a:t>nation so conceived and so dedicated, can long endure. We are met on a great</a:t>
            </a:r>
          </a:p>
          <a:p>
            <a:r>
              <a:rPr lang="en-US" sz="1400" dirty="0"/>
              <a:t>battle-field of that war. We have come to dedicate a portion of that field,</a:t>
            </a:r>
          </a:p>
          <a:p>
            <a:r>
              <a:rPr lang="en-US" sz="1400" dirty="0"/>
              <a:t>as a final resting place for those who here gave their lives that that nation</a:t>
            </a:r>
          </a:p>
          <a:p>
            <a:r>
              <a:rPr lang="en-US" sz="1400" dirty="0"/>
              <a:t>might live. It is altogether fitting and proper that we should do this.</a:t>
            </a:r>
          </a:p>
          <a:p>
            <a:endParaRPr lang="en-US" sz="1400" dirty="0"/>
          </a:p>
          <a:p>
            <a:r>
              <a:rPr lang="en-US" sz="1400" dirty="0"/>
              <a:t>But, in a larger sense, we can not dedicate—we can not consecrate—we can not</a:t>
            </a:r>
          </a:p>
          <a:p>
            <a:r>
              <a:rPr lang="en-US" sz="1400" dirty="0"/>
              <a:t>hallow—this ground. The brave men, living and dead, who struggled here, have</a:t>
            </a:r>
          </a:p>
          <a:p>
            <a:r>
              <a:rPr lang="en-US" sz="1400" dirty="0"/>
              <a:t>consecrated it, far above our poor power to add or detract. The world will</a:t>
            </a:r>
          </a:p>
          <a:p>
            <a:r>
              <a:rPr lang="en-US" sz="1400" dirty="0"/>
              <a:t>little note, nor long remember what we say here, but it can never forget what</a:t>
            </a:r>
          </a:p>
          <a:p>
            <a:r>
              <a:rPr lang="en-US" sz="1400" dirty="0"/>
              <a:t>they did here. It is for us the living, rather, to be dedicated here to the</a:t>
            </a:r>
          </a:p>
          <a:p>
            <a:r>
              <a:rPr lang="en-US" sz="1400" dirty="0"/>
              <a:t>unfinished work which they who fought here have thus far so nobly advanced.</a:t>
            </a:r>
          </a:p>
          <a:p>
            <a:r>
              <a:rPr lang="en-US" sz="1400" dirty="0"/>
              <a:t>It is rather for us to be here dedicated to the great task remaining before</a:t>
            </a:r>
          </a:p>
          <a:p>
            <a:r>
              <a:rPr lang="en-US" sz="1400" dirty="0"/>
              <a:t>us—that from these honored dead we take increased devotion to that cause for</a:t>
            </a:r>
          </a:p>
          <a:p>
            <a:r>
              <a:rPr lang="en-US" sz="1400" dirty="0"/>
              <a:t>which they gave the last full measure of devotion—that we here highly resolve</a:t>
            </a:r>
          </a:p>
          <a:p>
            <a:r>
              <a:rPr lang="en-US" sz="1400" dirty="0"/>
              <a:t>that these dead shall not have died in vain—that this nation, under God, shall</a:t>
            </a:r>
          </a:p>
          <a:p>
            <a:r>
              <a:rPr lang="en-US" sz="1400" dirty="0"/>
              <a:t>have a new birth of freedom—and that government of the people, by the people,</a:t>
            </a:r>
          </a:p>
          <a:p>
            <a:r>
              <a:rPr lang="en-US" sz="1400" dirty="0"/>
              <a:t>for the people, shall not perish from the earth.</a:t>
            </a:r>
          </a:p>
        </p:txBody>
      </p:sp>
    </p:spTree>
    <p:extLst>
      <p:ext uri="{BB962C8B-B14F-4D97-AF65-F5344CB8AC3E}">
        <p14:creationId xmlns:p14="http://schemas.microsoft.com/office/powerpoint/2010/main" val="146196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CC26E4-EE89-EFAB-6A26-F72412307781}"/>
              </a:ext>
            </a:extLst>
          </p:cNvPr>
          <p:cNvSpPr txBox="1"/>
          <p:nvPr/>
        </p:nvSpPr>
        <p:spPr>
          <a:xfrm>
            <a:off x="3578502" y="1118402"/>
            <a:ext cx="41513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RAG strategies with </a:t>
            </a:r>
            <a:r>
              <a:rPr lang="en-US" sz="2200" b="1" dirty="0" err="1"/>
              <a:t>OmniRAG</a:t>
            </a:r>
            <a:endParaRPr lang="en-US" sz="2200" b="1" dirty="0"/>
          </a:p>
        </p:txBody>
      </p:sp>
      <p:pic>
        <p:nvPicPr>
          <p:cNvPr id="4" name="Picture 3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8A990C26-5612-164B-F923-D8AE1FAC1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54" y="2071066"/>
            <a:ext cx="9140291" cy="323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5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D4716-98BF-44C8-27CC-11BEA7B54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B03C085-8117-2673-AE95-477F69185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353" y="1503768"/>
            <a:ext cx="8325293" cy="468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B5AE4D-BA66-D073-AFD1-220CD6F72CBD}"/>
              </a:ext>
            </a:extLst>
          </p:cNvPr>
          <p:cNvSpPr txBox="1"/>
          <p:nvPr/>
        </p:nvSpPr>
        <p:spPr>
          <a:xfrm>
            <a:off x="1018067" y="67125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Shalane Flanagan winning the NYC marathon in 2017</a:t>
            </a:r>
          </a:p>
        </p:txBody>
      </p:sp>
    </p:spTree>
    <p:extLst>
      <p:ext uri="{BB962C8B-B14F-4D97-AF65-F5344CB8AC3E}">
        <p14:creationId xmlns:p14="http://schemas.microsoft.com/office/powerpoint/2010/main" val="256930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F023F-B8EB-EFF2-E705-6CA8B0BB0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DA40FA-E639-4960-E039-F042B4B760C9}"/>
              </a:ext>
            </a:extLst>
          </p:cNvPr>
          <p:cNvSpPr txBox="1"/>
          <p:nvPr/>
        </p:nvSpPr>
        <p:spPr>
          <a:xfrm>
            <a:off x="2538523" y="1828798"/>
            <a:ext cx="711495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Lorem Ipsum</a:t>
            </a:r>
          </a:p>
          <a:p>
            <a:endParaRPr lang="en-US" sz="1400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6197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05D24-9BCB-A1AA-780D-F543BE75D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142A03-4FB2-D5D8-4AFD-C953F7FF5209}"/>
              </a:ext>
            </a:extLst>
          </p:cNvPr>
          <p:cNvSpPr txBox="1"/>
          <p:nvPr/>
        </p:nvSpPr>
        <p:spPr>
          <a:xfrm>
            <a:off x="4594474" y="1150299"/>
            <a:ext cx="25990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Places of Interest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630632-ADB6-FFC2-227A-CE13218C1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377748"/>
              </p:ext>
            </p:extLst>
          </p:nvPr>
        </p:nvGraphicFramePr>
        <p:xfrm>
          <a:off x="1829982" y="2442140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878812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67522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88922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35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0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 Carolina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Raleigh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49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Florida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Ponte Vedra Beach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38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Minnesota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Chanhassen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3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 Carolina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Davidson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816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012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466</Words>
  <Application>Microsoft Macintosh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Sample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Joakim</dc:creator>
  <cp:lastModifiedBy>Chris Joakim</cp:lastModifiedBy>
  <cp:revision>10</cp:revision>
  <dcterms:created xsi:type="dcterms:W3CDTF">2025-07-10T18:03:01Z</dcterms:created>
  <dcterms:modified xsi:type="dcterms:W3CDTF">2025-07-10T18:21:57Z</dcterms:modified>
</cp:coreProperties>
</file>