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6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4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267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904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026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5947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26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80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129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93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145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42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779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529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23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6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DEA0-2EFE-4F18-B340-D39ED32A5DC4}" type="datetimeFigureOut">
              <a:rPr lang="en-IE" smtClean="0"/>
              <a:t>04/12/2022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2061-35C9-4A29-8784-A1E2019AEB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447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863F0-76B9-CD66-B691-821A77A0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IE" sz="600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FBD15-18F4-18CB-50D8-F11FBF69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chemeClr val="tx1"/>
                </a:solidFill>
              </a:rPr>
              <a:t>By Ciaran O’ Connor</a:t>
            </a:r>
          </a:p>
          <a:p>
            <a:pPr algn="r"/>
            <a:r>
              <a:rPr lang="en-IE">
                <a:solidFill>
                  <a:schemeClr val="tx1"/>
                </a:solidFill>
              </a:rPr>
              <a:t>K00271287</a:t>
            </a:r>
          </a:p>
        </p:txBody>
      </p:sp>
    </p:spTree>
    <p:extLst>
      <p:ext uri="{BB962C8B-B14F-4D97-AF65-F5344CB8AC3E}">
        <p14:creationId xmlns:p14="http://schemas.microsoft.com/office/powerpoint/2010/main" val="14103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BA55CD-4952-2CA5-CB41-C30E23DD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Home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C42D-A386-5C0C-61CC-702B100F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IE"/>
              <a:t>I used this page as the base template for all other pages, particularly for header and footer contents such as </a:t>
            </a:r>
            <a:r>
              <a:rPr lang="en-IE" err="1"/>
              <a:t>javascript</a:t>
            </a:r>
            <a:r>
              <a:rPr lang="en-IE"/>
              <a:t> for the current date</a:t>
            </a:r>
          </a:p>
          <a:p>
            <a:r>
              <a:rPr lang="en-IE"/>
              <a:t>The </a:t>
            </a:r>
            <a:r>
              <a:rPr lang="en-IE" err="1"/>
              <a:t>javascript</a:t>
            </a:r>
            <a:r>
              <a:rPr lang="en-IE"/>
              <a:t> for this page is:</a:t>
            </a:r>
          </a:p>
          <a:p>
            <a:r>
              <a:rPr lang="en-IE"/>
              <a:t>1. An expandable search box that opens/closes when clicked on.</a:t>
            </a:r>
          </a:p>
          <a:p>
            <a:r>
              <a:rPr lang="en-IE"/>
              <a:t>2. checkboxes that remove their related items when unchecked</a:t>
            </a:r>
          </a:p>
        </p:txBody>
      </p:sp>
    </p:spTree>
    <p:extLst>
      <p:ext uri="{BB962C8B-B14F-4D97-AF65-F5344CB8AC3E}">
        <p14:creationId xmlns:p14="http://schemas.microsoft.com/office/powerpoint/2010/main" val="305697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C39F7A-86BD-4122-274E-7292A3A7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Form Pages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4F8-0049-7326-0159-E0B4883E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084" y="2005356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For these three pages(Login, Admin and Register) I have used form validation to notify the user if there are blank or incorrect values</a:t>
            </a:r>
          </a:p>
          <a:p>
            <a:r>
              <a:rPr lang="en-IE" dirty="0"/>
              <a:t>The user can choose to login or go to the register page while admins have a separate login page.</a:t>
            </a:r>
          </a:p>
        </p:txBody>
      </p:sp>
    </p:spTree>
    <p:extLst>
      <p:ext uri="{BB962C8B-B14F-4D97-AF65-F5344CB8AC3E}">
        <p14:creationId xmlns:p14="http://schemas.microsoft.com/office/powerpoint/2010/main" val="36078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286169-6441-002C-9DCD-3806658B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/>
              <a:t>Gallery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955F-F6AB-5109-A6F5-AC245BBB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2613024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In this page I have </a:t>
            </a:r>
            <a:r>
              <a:rPr lang="en-IE" dirty="0" err="1"/>
              <a:t>javascript</a:t>
            </a:r>
            <a:r>
              <a:rPr lang="en-IE" dirty="0"/>
              <a:t> that will change what image and caption is displayed when clicked on from the list available.</a:t>
            </a:r>
          </a:p>
        </p:txBody>
      </p:sp>
    </p:spTree>
    <p:extLst>
      <p:ext uri="{BB962C8B-B14F-4D97-AF65-F5344CB8AC3E}">
        <p14:creationId xmlns:p14="http://schemas.microsoft.com/office/powerpoint/2010/main" val="91456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D6C9C-5FB4-B658-CCD6-F3B27F4E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IE" dirty="0" err="1"/>
              <a:t>Bmi</a:t>
            </a:r>
            <a:r>
              <a:rPr lang="en-IE" dirty="0"/>
              <a:t> page</a:t>
            </a:r>
            <a:endParaRPr lang="en-IE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21F1-60CF-D452-B144-AC0826E7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907" y="2518568"/>
            <a:ext cx="5831944" cy="4697413"/>
          </a:xfrm>
        </p:spPr>
        <p:txBody>
          <a:bodyPr>
            <a:normAutofit/>
          </a:bodyPr>
          <a:lstStyle/>
          <a:p>
            <a:r>
              <a:rPr lang="en-IE" dirty="0"/>
              <a:t>In this page is the </a:t>
            </a:r>
            <a:r>
              <a:rPr lang="en-IE" dirty="0" err="1"/>
              <a:t>Bmi</a:t>
            </a:r>
            <a:r>
              <a:rPr lang="en-IE" dirty="0"/>
              <a:t> calculator where the user enters their height and weight which is used to calculate their </a:t>
            </a:r>
            <a:r>
              <a:rPr lang="en-IE" dirty="0" err="1"/>
              <a:t>Bmi</a:t>
            </a:r>
            <a:r>
              <a:rPr lang="en-IE" dirty="0"/>
              <a:t> and tell them what weight range they are in.</a:t>
            </a:r>
          </a:p>
        </p:txBody>
      </p:sp>
    </p:spTree>
    <p:extLst>
      <p:ext uri="{BB962C8B-B14F-4D97-AF65-F5344CB8AC3E}">
        <p14:creationId xmlns:p14="http://schemas.microsoft.com/office/powerpoint/2010/main" val="3824160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175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Project Presentation</vt:lpstr>
      <vt:lpstr>Home Page</vt:lpstr>
      <vt:lpstr>Form Pages</vt:lpstr>
      <vt:lpstr>Gallery page</vt:lpstr>
      <vt:lpstr>Bmi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ciaran o connor</dc:creator>
  <cp:lastModifiedBy>ciaran o connor</cp:lastModifiedBy>
  <cp:revision>1</cp:revision>
  <dcterms:created xsi:type="dcterms:W3CDTF">2022-12-04T03:53:50Z</dcterms:created>
  <dcterms:modified xsi:type="dcterms:W3CDTF">2022-12-04T05:58:28Z</dcterms:modified>
</cp:coreProperties>
</file>