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8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7:56:43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92 24575,'-19'0'0,"-1"2"0,1 0 0,0 1 0,1 1 0,-1 1 0,1 1 0,0 0 0,0 1 0,0 1 0,-17 11 0,-14 6 0,20-12 0,1 2 0,0 1 0,-39 31 0,42-27 0,6-6 0,1 0 0,1 2 0,0 0 0,-14 19 0,28-32 0,0 0 0,1 0 0,0 0 0,0 0 0,0 1 0,0-1 0,0 1 0,0-1 0,1 1 0,0 0 0,0 0 0,0 0 0,0-1 0,1 1 0,-1 0 0,1 0 0,0 0 0,0 0 0,1 0 0,-1 0 0,1 0 0,-1 0 0,1 0 0,1 0 0,-1-1 0,0 1 0,1 0 0,0-1 0,0 0 0,2 4 0,7 4 0,0-1 0,0-1 0,0 0 0,1 0 0,1-2 0,0 1 0,0-1 0,18 6 0,6 6 0,-5-4 0,1-1 0,1-1 0,-1-2 0,2-1 0,59 9 0,-22-11 0,130-2 0,-132-6 0,-45 2 0,0-2 0,0 0 0,0-2 0,0 0 0,0-2 0,0-1 0,24-8 0,-3-2 0,1 1 0,1 3 0,87-9 0,-42 14 0,98 6 0,-76 2 0,-60 1 0,69 12 0,-42-4 0,-40-5 0,47 15 0,-53-12 0,75 10 0,111 10 0,-138-15 0,161 5 0,-218-19 0,-12 1 0,1-1 0,-1-1 0,1 0 0,-1-1 0,19-5 0,-31 6 0,1 0 0,-1-1 0,0 1 0,1-1 0,-1 1 0,0-1 0,0 0 0,0 0 0,0-1 0,-1 1 0,1 0 0,-1-1 0,1 0 0,-1 0 0,0 1 0,0-1 0,0 0 0,0-1 0,-1 1 0,1 0 0,-1 0 0,0-1 0,0 1 0,0-1 0,0 1 0,-1-1 0,1-6 0,-1 0 0,-1 0 0,0 0 0,-1 0 0,0 0 0,0 1 0,-1-1 0,0 1 0,-1 0 0,0-1 0,0 2 0,-1-1 0,0 0 0,-1 1 0,1 0 0,-9-8 0,-14-16 0,-2 2 0,-40-31 0,41 35 0,-12-9 0,-1 1 0,-51-31 0,74 53 0,-1 2 0,-1 0 0,0 1 0,0 1 0,-1 1 0,1 1 0,-40-6 0,-120 2 0,121 9 0,1-2 0,-62-13 0,23-3 0,-281-61 0,342 72 0,0 1 0,-1 2 0,0 1 0,1 2 0,-73 5 0,88 1 0,1 1 0,0 1 0,-22 8 0,25-7 0,0-1 0,0-1 0,-1-1 0,-31 4 0,-154 10 0,159-12 0,0-1 0,0-3 0,0-1 0,0-3 0,0-1 0,0-2 0,0-3 0,1-1 0,-72-25 0,97 27-341,-1 1 0,0 1-1,-34-5 1,29 7-6485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41:05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24575,'44'0'0,"-1"1"0,1 2 0,-1 3 0,52 12 0,-49-9 0,0-2 0,93 2 0,-28-3 0,104 8 0,228-16 0,-380-4 0,65-14 0,13-2 0,-104 17 0,1-1 0,-2-2 0,71-25 0,-84 26 0,0 1 0,0 1 0,38-3 0,5-1 0,-11 2 0,1 3 0,92 5 0,-56 1 0,-61-1 0,53 10 0,24 2 0,85-16 0,94 6 0,-202 8 0,-49-6 0,60 3 0,381-9-1365,-456 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41:07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24575,'1584'0'0,"-1541"2"0,47 8 0,41 3 0,1046-13 0,-532-1 0,-617-1 0,51-9 0,-50 6 0,49-2 0,-55 7-1365,-2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7:56:47.8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291 550 24575,'7'1'0,"0"0"0,-1 0 0,1 1 0,-1-1 0,9 5 0,21 4 0,42-2 0,0-4 0,89-7 0,-32 0 0,1387 4 0,-1473-4 0,68-11 0,-32 2 0,5 0 0,-28 3 0,75-1 0,523 12 0,-649-3 0,1 1 0,-1-2 0,1 1 0,-1-2 0,0 0 0,0 0 0,0-1 0,0 0 0,12-7 0,-20 10 0,0-1 0,0 1 0,0-1 0,-1 0 0,1 0 0,-1 0 0,1 0 0,-1 0 0,0-1 0,0 1 0,0-1 0,0 1 0,0-1 0,-1 0 0,1 0 0,-1 1 0,1-1 0,-1 0 0,0 0 0,-1 0 0,1-1 0,0 1 0,-1 0 0,1 0 0,-1 0 0,0-1 0,0 1 0,-1 0 0,1 0 0,-1 0 0,1 0 0,-1 0 0,0-1 0,0 1 0,0 1 0,-1-1 0,-1-3 0,-2-4 0,0 0 0,-1 0 0,-1 1 0,0 0 0,0 0 0,0 1 0,-1-1 0,0 2 0,-1-1 0,0 1 0,0 1 0,0 0 0,-1 0 0,0 0 0,0 2 0,-22-8 0,-119-40 0,88 32 0,-61-27 0,100 36 0,-123-51 0,126 55 0,0 2 0,-1 0 0,1 1 0,-1 1 0,-30 0 0,-1875 5 0,1892-4 0,-65-11 0,62 6 0,-49-1 0,-382 8 0,461 0 0,1 0 0,0 0 0,0 1 0,-1-1 0,1 1 0,0 1 0,0 0 0,0 0 0,0 0 0,0 1 0,1 0 0,-1 0 0,1 0 0,0 1 0,0 0 0,0 0 0,0 1 0,1 0 0,-1 0 0,1 0 0,0 1 0,1-1 0,0 1 0,0 0 0,0 0 0,0 1 0,1-1 0,0 1 0,-2 9 0,-6 8 0,2 1 0,0 0 0,2 1 0,1 0 0,1 0 0,1 1 0,-1 53 0,5-69 0,0 0 0,1 1 0,0-1 0,1 0 0,3 13 0,-4-21 0,1 0 0,-1 1 0,1-1 0,-1 0 0,1 0 0,0 0 0,0 0 0,1-1 0,-1 1 0,0-1 0,1 1 0,0-1 0,0 0 0,-1 0 0,1 0 0,0 0 0,1 0 0,-1-1 0,0 1 0,6 1 0,34 9 66,45 6 0,8 3-1563,-71-15-5329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7:58:08.9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27:21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0 176 24575,'1435'0'0,"-1398"-2"0,62-11 0,-61 7 0,58-2 0,-45 8 0,0-3 0,-1-1 0,1-3 0,64-18 0,-78 17 0,67-7 0,-7 1 0,-1 3 0,-69 9 0,0-1 0,0-1 0,30-9 0,-18 2 0,0 3 0,0 0 0,73-3 0,125 12 0,-99 2 0,-112-1 0,0 1 0,0 1 0,0 1 0,37 13 0,48 9 0,-52-15 48,28 3-1461,-64-14-5413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27:23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24575,'2572'0'0,"-2516"3"0,60 10 0,-61-6 0,65 1 0,571-9-1365,-667 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27:26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0 261 24575,'55'-2'0,"58"-11"0,45-2 0,-2 13 0,340-12 0,-341 6 0,-20 1 0,143-24 0,-112-1 0,-22 2 0,293-20 0,-355 45 0,94-18 0,69-5 0,-232 28 0,338 1 0,-234 12 0,51 3 0,-83-16 0,-1 0 0,127 17 0,-80-4 0,16 3 0,-81-3 0,-1 2 0,-1 3 0,98 40 0,-128-45 0,0-2 0,1-1 0,55 7 0,-48-10 0,0 2 0,44 16 0,-61-15 0,0-1 0,0-2 0,1 0 0,0-2 0,0 0 0,52 0 0,-42-5 0,-1 1 0,1 2 0,41 8 0,-27-2-1365,-28-7-5461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27:29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40:59.4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24575,'17'-8'0,"1"0"0,-1 1 0,1 1 0,0 1 0,1 0 0,-1 1 0,1 1 0,0 1 0,35 1 0,1121 3 0,-692-3 0,-390 6 0,93 15 0,65 4 0,143-6 0,-27-12 0,-232-7 0,11-11 0,4-1 0,-127 14-1365,-2-1-5461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5T18:41:02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24575,'1846'0'0,"-1808"-2"0,47-8 0,33-2 0,130-3 0,-111 4 0,-98 7 0,60-15 0,-65 11 0,0 1 0,56-2 0,505 8 0,-266 3 0,-316-1 33,0 0-1,0 1 0,20 6 0,16 2-1526,-30-8-5332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6F37-A23A-9D39-CB9D-47BCF9C55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A57E2-48FA-87E8-C86F-FD7034AD08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2E710-0474-45A2-6F56-5E952FEE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F636-31AF-479F-881E-EEE8C39EEB9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3F670-C6D1-7C00-4AA6-4DA20FFC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19AC2-73EE-22C3-D8E2-6BC409F31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704-A94E-4A82-ACA4-C1D7A39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21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A285-B659-798D-A662-7BB088B3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D3B7E-7777-BD63-AE21-7BBA1CA2F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97A72-6B05-510E-D92F-59D5BFE40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F636-31AF-479F-881E-EEE8C39EEB9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EB636-42CC-D6A0-0800-09E9D1E8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A0CAA-7DB1-40E1-1633-DDC322BD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704-A94E-4A82-ACA4-C1D7A39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0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E533F-6864-FBDE-59AE-01592C085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D99F0E-199E-E98B-61B9-2DB22BA00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F0035-CB22-973E-61C5-70FBA651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F636-31AF-479F-881E-EEE8C39EEB9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202FA-5D86-2E60-B57F-195540B2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9581B-61F0-9076-2BFA-1BE952166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704-A94E-4A82-ACA4-C1D7A39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2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6664-8FA0-6FCE-9951-71039E131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BFCF2-87B4-F7BF-688B-B0E19470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08016-A6AF-AB93-E773-BA2F03F96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F636-31AF-479F-881E-EEE8C39EEB9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AD6C0-0576-1191-A01C-68B6DAA50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4A18B-AC86-A137-9AA3-6200A0682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704-A94E-4A82-ACA4-C1D7A39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9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6602C-C9A4-6FC8-B73C-2E389C5EF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8255E-50CF-D862-4167-DEDA9826E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5FE2B-B9B1-4B1E-D633-5781D8C6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F636-31AF-479F-881E-EEE8C39EEB9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B0108-F2E4-6182-6352-DD7A6B4E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752FC-DDF1-3483-D310-1AA455D43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704-A94E-4A82-ACA4-C1D7A39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98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1D0D-4984-378A-A0BC-0B77C524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9D3B6-FDB0-D9D2-30AE-653271CB4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544A4-9CCB-0C88-78CE-A1FB767D21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BD0BF-DF4E-0D63-C344-5D13BBFB4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F636-31AF-479F-881E-EEE8C39EEB9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FF3BC-86E9-0789-0FF5-5BD84B5AB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49AAE-0D6F-9609-7995-3BE39E26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704-A94E-4A82-ACA4-C1D7A39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EA417-D105-2F7F-0678-33C69A908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75435-4F71-31E4-2AB5-8FC42D187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68510-7B08-E800-D6C2-C9E2AF770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31C0EA-1FDC-D0E3-6678-D1546A1B0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4B78CF-8DA8-5E38-8C35-FE2FE844B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8E978-CB60-321B-C7F1-C02EBED7F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F636-31AF-479F-881E-EEE8C39EEB9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D5210A-C994-65CA-F417-E591A0E8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918D10-F5CC-BF83-264F-2ABBFC12E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704-A94E-4A82-ACA4-C1D7A39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9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CA97-E6CB-625E-DE59-F314C486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8CD04-4650-4202-8256-C8904A0C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F636-31AF-479F-881E-EEE8C39EEB9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1C50F0-3CB9-B748-AA9F-2CCECE9B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7E4FA3-FFAC-541D-9A21-15B6EEBF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704-A94E-4A82-ACA4-C1D7A39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44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0EA911-6C03-6F36-E185-5F72E8DE0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F636-31AF-479F-881E-EEE8C39EEB9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403090-81F0-A0AC-F229-5E73089B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A8359-0A27-2611-9CE6-8697E7FD2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704-A94E-4A82-ACA4-C1D7A39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0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298F6-52B2-EB8A-5EF8-713C27408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940DB-F5F4-E157-4E5C-9BA7173E6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ACE2D-F97B-6A28-01EF-8BA0B206F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C5A96-9A1A-2DC6-D271-B6945EA7D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F636-31AF-479F-881E-EEE8C39EEB9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994F7-5B29-A757-BD44-8E3CD90B0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623DE-2911-A44B-DA4B-3C86761B2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704-A94E-4A82-ACA4-C1D7A39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20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8A19A-652E-CED7-C057-86F29A3E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24478-C154-85DB-8A9D-74185C3EE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9079A-475F-1A90-8764-5679F400F1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4BB12B-0CAD-E750-C7F0-190D27BB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3F636-31AF-479F-881E-EEE8C39EEB9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41955F-BBFE-CA15-921B-D3C86802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C46AE-976C-2F48-A92F-E04210848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7C704-A94E-4A82-ACA4-C1D7A39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64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435648-588B-7BD9-F047-0D2F2124F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B67CA-E876-944E-E6DF-2A638C728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CE8BB-A5D6-380E-C97E-566AF9CC4D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3F636-31AF-479F-881E-EEE8C39EEB9A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1490-1234-9549-C34F-2CA6A77C8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EFF8B-B7C0-8BC4-2C1A-812B69072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7C704-A94E-4A82-ACA4-C1D7A394D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6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5.xml"/><Relationship Id="rId10" Type="http://schemas.openxmlformats.org/officeDocument/2006/relationships/image" Target="../media/image6.png"/><Relationship Id="rId4" Type="http://schemas.openxmlformats.org/officeDocument/2006/relationships/image" Target="../media/image12.png"/><Relationship Id="rId9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22.png"/><Relationship Id="rId5" Type="http://schemas.openxmlformats.org/officeDocument/2006/relationships/image" Target="../media/image19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67C0-A2F0-AC76-2958-F6BB8B6264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Running WRF with </a:t>
            </a:r>
            <a:r>
              <a:rPr lang="en-US" dirty="0" err="1"/>
              <a:t>ndown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0BA78D-0FDF-6C1A-6B11-815DD8376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Charles Philip Johnson</a:t>
            </a:r>
          </a:p>
        </p:txBody>
      </p:sp>
    </p:spTree>
    <p:extLst>
      <p:ext uri="{BB962C8B-B14F-4D97-AF65-F5344CB8AC3E}">
        <p14:creationId xmlns:p14="http://schemas.microsoft.com/office/powerpoint/2010/main" val="2486699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73D3-F362-A560-E0EE-210332029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Ndown</a:t>
            </a:r>
            <a:r>
              <a:rPr lang="en-US" dirty="0"/>
              <a:t> to the 3</a:t>
            </a:r>
            <a:r>
              <a:rPr lang="en-US" baseline="30000" dirty="0"/>
              <a:t>rd</a:t>
            </a:r>
            <a:r>
              <a:rPr lang="en-US" dirty="0"/>
              <a:t>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155A-0044-F3BC-368B-EA874C3B6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“wrfinput_d03” to “wrfndi_d02”</a:t>
            </a:r>
          </a:p>
          <a:p>
            <a:r>
              <a:rPr lang="en-US" dirty="0"/>
              <a:t>Open </a:t>
            </a:r>
            <a:r>
              <a:rPr lang="en-US" dirty="0" err="1"/>
              <a:t>namelist.input</a:t>
            </a:r>
            <a:endParaRPr lang="en-US" dirty="0"/>
          </a:p>
          <a:p>
            <a:pPr lvl="1"/>
            <a:r>
              <a:rPr lang="en-US" dirty="0"/>
              <a:t>Set “</a:t>
            </a:r>
            <a:r>
              <a:rPr lang="en-US" dirty="0" err="1"/>
              <a:t>max_dom</a:t>
            </a:r>
            <a:r>
              <a:rPr lang="en-US" dirty="0"/>
              <a:t>” from 1 to 2</a:t>
            </a:r>
          </a:p>
          <a:p>
            <a:pPr lvl="1"/>
            <a:r>
              <a:rPr lang="en-US" dirty="0"/>
              <a:t>Make sure “io_form_auxinput2=2,” is present</a:t>
            </a:r>
          </a:p>
          <a:p>
            <a:pPr lvl="1"/>
            <a:r>
              <a:rPr lang="en-US" dirty="0"/>
              <a:t>Make sure “</a:t>
            </a:r>
            <a:r>
              <a:rPr lang="en-US" dirty="0" err="1"/>
              <a:t>inverval_seconds</a:t>
            </a:r>
            <a:r>
              <a:rPr lang="en-US" dirty="0"/>
              <a:t>” equates the “</a:t>
            </a:r>
            <a:r>
              <a:rPr lang="en-US" dirty="0" err="1"/>
              <a:t>history_interval</a:t>
            </a:r>
            <a:r>
              <a:rPr lang="en-US" dirty="0"/>
              <a:t>” from the 2</a:t>
            </a:r>
            <a:r>
              <a:rPr lang="en-US" baseline="30000" dirty="0"/>
              <a:t>nd</a:t>
            </a:r>
            <a:r>
              <a:rPr lang="en-US" dirty="0"/>
              <a:t> domain’s output</a:t>
            </a:r>
          </a:p>
          <a:p>
            <a:pPr lvl="1"/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ndown</a:t>
            </a:r>
            <a:endParaRPr lang="en-US" dirty="0"/>
          </a:p>
          <a:p>
            <a:r>
              <a:rPr lang="en-US" dirty="0"/>
              <a:t>./ndown.exe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82D245-C806-9231-CA91-4F680B230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8036" y="794"/>
            <a:ext cx="4003964" cy="35478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FC65197-F174-50C9-4D10-2DEB8D33686D}"/>
                  </a:ext>
                </a:extLst>
              </p14:cNvPr>
              <p14:cNvContentPartPr/>
              <p14:nvPr/>
            </p14:nvContentPartPr>
            <p14:xfrm>
              <a:off x="9382893" y="507715"/>
              <a:ext cx="1276920" cy="63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FC65197-F174-50C9-4D10-2DEB8D3368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3893" y="498715"/>
                <a:ext cx="12945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0B357B2-D09C-EDA8-2DD0-61633FA393F8}"/>
                  </a:ext>
                </a:extLst>
              </p14:cNvPr>
              <p14:cNvContentPartPr/>
              <p14:nvPr/>
            </p14:nvContentPartPr>
            <p14:xfrm>
              <a:off x="9372093" y="269755"/>
              <a:ext cx="1308960" cy="115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0B357B2-D09C-EDA8-2DD0-61633FA393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3453" y="260755"/>
                <a:ext cx="1326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E3FBCD1-2D46-E3A7-F47B-B388DBED3ED8}"/>
                  </a:ext>
                </a:extLst>
              </p14:cNvPr>
              <p14:cNvContentPartPr/>
              <p14:nvPr/>
            </p14:nvContentPartPr>
            <p14:xfrm>
              <a:off x="8800773" y="2888035"/>
              <a:ext cx="1911960" cy="1249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E3FBCD1-2D46-E3A7-F47B-B388DBED3ED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91773" y="2879395"/>
                <a:ext cx="192960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A19DB6-49A7-61C3-D236-4AEF92BE4D30}"/>
                  </a:ext>
                </a:extLst>
              </p14:cNvPr>
              <p14:cNvContentPartPr/>
              <p14:nvPr/>
            </p14:nvContentPartPr>
            <p14:xfrm>
              <a:off x="4187373" y="579791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A19DB6-49A7-61C3-D236-4AEF92BE4D3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78373" y="5788915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957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243D-4739-5C5C-FC24-C716B825F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Ndown</a:t>
            </a:r>
            <a:r>
              <a:rPr lang="en-US" dirty="0"/>
              <a:t> to the 3</a:t>
            </a:r>
            <a:r>
              <a:rPr lang="en-US" baseline="30000" dirty="0"/>
              <a:t>rd</a:t>
            </a:r>
            <a:r>
              <a:rPr lang="en-US" dirty="0"/>
              <a:t>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012D-CDD5-6E4D-965D-983076304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Check for a successful </a:t>
            </a:r>
            <a:r>
              <a:rPr lang="en-US" dirty="0" err="1"/>
              <a:t>ndown</a:t>
            </a:r>
            <a:r>
              <a:rPr lang="en-US" dirty="0"/>
              <a:t> message</a:t>
            </a:r>
          </a:p>
          <a:p>
            <a:r>
              <a:rPr lang="en-US" dirty="0" err="1"/>
              <a:t>Ndown</a:t>
            </a:r>
            <a:r>
              <a:rPr lang="en-US" dirty="0"/>
              <a:t> will produce a “wrfinput_d02” and “wrfbdy_d02”</a:t>
            </a:r>
          </a:p>
          <a:p>
            <a:endParaRPr lang="en-US" dirty="0"/>
          </a:p>
          <a:p>
            <a:r>
              <a:rPr lang="en-US" dirty="0"/>
              <a:t>Change wrfinput_d02 to wrfinput_d01</a:t>
            </a:r>
          </a:p>
          <a:p>
            <a:r>
              <a:rPr lang="en-US" dirty="0"/>
              <a:t>Change wrfbdy_d02 to wrfbdy_d01</a:t>
            </a:r>
          </a:p>
          <a:p>
            <a:r>
              <a:rPr lang="en-US" dirty="0"/>
              <a:t>Change wrflowinp_d03 to wrflowinp_d01</a:t>
            </a:r>
          </a:p>
          <a:p>
            <a:endParaRPr lang="en-US" dirty="0"/>
          </a:p>
          <a:p>
            <a:r>
              <a:rPr lang="en-US" dirty="0"/>
              <a:t>Move your </a:t>
            </a:r>
            <a:r>
              <a:rPr lang="en-US" dirty="0" err="1"/>
              <a:t>wrfout</a:t>
            </a:r>
            <a:r>
              <a:rPr lang="en-US" dirty="0"/>
              <a:t> files to a separate directory where you know they actually correspond to the 2</a:t>
            </a:r>
            <a:r>
              <a:rPr lang="en-US" baseline="30000" dirty="0"/>
              <a:t>nd</a:t>
            </a:r>
            <a:r>
              <a:rPr lang="en-US" dirty="0"/>
              <a:t> domain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2381CA-0C23-AF5E-31B2-76E1EE110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426" y="5305425"/>
            <a:ext cx="262890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53A8F1-AAED-6BC0-A6DA-D3A26EB19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8882" y="5643562"/>
            <a:ext cx="1276350" cy="8763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FDB99A-DCE2-8D56-A55C-59FB73935D27}"/>
              </a:ext>
            </a:extLst>
          </p:cNvPr>
          <p:cNvCxnSpPr/>
          <p:nvPr/>
        </p:nvCxnSpPr>
        <p:spPr>
          <a:xfrm>
            <a:off x="6952891" y="6081712"/>
            <a:ext cx="914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6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5E1E-8B57-5B2D-1FD3-AA3CFF90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WRF for 3</a:t>
            </a:r>
            <a:r>
              <a:rPr lang="en-US" baseline="30000" dirty="0"/>
              <a:t>rd</a:t>
            </a:r>
            <a:r>
              <a:rPr lang="en-US" dirty="0"/>
              <a:t>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83715-0159-E412-65CF-F47D399B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8711"/>
            <a:ext cx="52578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Save a copy of the </a:t>
            </a:r>
            <a:r>
              <a:rPr lang="en-US" dirty="0" err="1"/>
              <a:t>namelist.input</a:t>
            </a:r>
            <a:r>
              <a:rPr lang="en-US" dirty="0"/>
              <a:t> you used for the 2</a:t>
            </a:r>
            <a:r>
              <a:rPr lang="en-US" baseline="30000" dirty="0"/>
              <a:t>nd</a:t>
            </a:r>
            <a:r>
              <a:rPr lang="en-US" dirty="0"/>
              <a:t> domain as namelist.input.d02</a:t>
            </a:r>
          </a:p>
          <a:p>
            <a:endParaRPr lang="en-US" dirty="0"/>
          </a:p>
          <a:p>
            <a:r>
              <a:rPr lang="en-US" dirty="0"/>
              <a:t>Open your </a:t>
            </a:r>
            <a:r>
              <a:rPr lang="en-US" dirty="0" err="1"/>
              <a:t>namelist.input</a:t>
            </a:r>
            <a:endParaRPr lang="en-US" dirty="0"/>
          </a:p>
          <a:p>
            <a:pPr lvl="1"/>
            <a:r>
              <a:rPr lang="en-US" dirty="0"/>
              <a:t>Move the data from the 2</a:t>
            </a:r>
            <a:r>
              <a:rPr lang="en-US" baseline="30000" dirty="0"/>
              <a:t>nd</a:t>
            </a:r>
            <a:r>
              <a:rPr lang="en-US" dirty="0"/>
              <a:t> column to the 1</a:t>
            </a:r>
            <a:r>
              <a:rPr lang="en-US" baseline="30000" dirty="0"/>
              <a:t>st</a:t>
            </a:r>
            <a:r>
              <a:rPr lang="en-US" dirty="0"/>
              <a:t> so that this run is for the 2</a:t>
            </a:r>
            <a:r>
              <a:rPr lang="en-US" baseline="30000" dirty="0"/>
              <a:t>nd</a:t>
            </a:r>
            <a:r>
              <a:rPr lang="en-US" dirty="0"/>
              <a:t> domain</a:t>
            </a:r>
          </a:p>
          <a:p>
            <a:pPr lvl="1"/>
            <a:r>
              <a:rPr lang="en-US" dirty="0"/>
              <a:t>Set “</a:t>
            </a:r>
            <a:r>
              <a:rPr lang="en-US" dirty="0" err="1"/>
              <a:t>time_step</a:t>
            </a:r>
            <a:r>
              <a:rPr lang="en-US" dirty="0"/>
              <a:t>” to be 6*(your 2</a:t>
            </a:r>
            <a:r>
              <a:rPr lang="en-US" baseline="30000" dirty="0"/>
              <a:t>nd</a:t>
            </a:r>
            <a:r>
              <a:rPr lang="en-US" dirty="0"/>
              <a:t> domain dx value) </a:t>
            </a:r>
          </a:p>
          <a:p>
            <a:pPr lvl="1"/>
            <a:r>
              <a:rPr lang="en-US" dirty="0"/>
              <a:t>Set “</a:t>
            </a:r>
            <a:r>
              <a:rPr lang="en-US" dirty="0" err="1"/>
              <a:t>max_dom</a:t>
            </a:r>
            <a:r>
              <a:rPr lang="en-US" dirty="0"/>
              <a:t>= 1,”</a:t>
            </a:r>
          </a:p>
          <a:p>
            <a:pPr lvl="1"/>
            <a:r>
              <a:rPr lang="en-US" dirty="0"/>
              <a:t>Leave “specified = .true.,”</a:t>
            </a:r>
          </a:p>
          <a:p>
            <a:pPr lvl="1"/>
            <a:r>
              <a:rPr lang="en-US" dirty="0"/>
              <a:t>Leave “nested = .false.,”</a:t>
            </a:r>
          </a:p>
          <a:p>
            <a:r>
              <a:rPr lang="en-US" dirty="0"/>
              <a:t>Save and close</a:t>
            </a:r>
          </a:p>
          <a:p>
            <a:r>
              <a:rPr lang="en-US" dirty="0"/>
              <a:t>Run WRF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4E9B69-3A78-78F6-FFA0-EEE9E6568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817" y="0"/>
            <a:ext cx="293076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F107D0-FF98-AEEE-C7D0-B4B18D28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5759" y="0"/>
            <a:ext cx="2555575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D668142-F393-090D-9635-7D27BE1E1515}"/>
                  </a:ext>
                </a:extLst>
              </p14:cNvPr>
              <p14:cNvContentPartPr/>
              <p14:nvPr/>
            </p14:nvContentPartPr>
            <p14:xfrm>
              <a:off x="9523379" y="3794556"/>
              <a:ext cx="1311120" cy="27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D668142-F393-090D-9635-7D27BE1E15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14379" y="3785916"/>
                <a:ext cx="132876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50E2D4-D51D-E9F1-D111-EA0B2FE70351}"/>
                  </a:ext>
                </a:extLst>
              </p14:cNvPr>
              <p14:cNvContentPartPr/>
              <p14:nvPr/>
            </p14:nvContentPartPr>
            <p14:xfrm>
              <a:off x="6081419" y="3820476"/>
              <a:ext cx="1379880" cy="35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50E2D4-D51D-E9F1-D111-EA0B2FE7035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72419" y="3811476"/>
                <a:ext cx="13975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9D83362-9862-5D84-55A8-115DCA70D7D7}"/>
                  </a:ext>
                </a:extLst>
              </p14:cNvPr>
              <p14:cNvContentPartPr/>
              <p14:nvPr/>
            </p14:nvContentPartPr>
            <p14:xfrm>
              <a:off x="5995019" y="4156716"/>
              <a:ext cx="1362600" cy="53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9D83362-9862-5D84-55A8-115DCA70D7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6019" y="4147716"/>
                <a:ext cx="138024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AD7F07F-4898-07C3-74EB-960671CC7DBD}"/>
                  </a:ext>
                </a:extLst>
              </p14:cNvPr>
              <p14:cNvContentPartPr/>
              <p14:nvPr/>
            </p14:nvContentPartPr>
            <p14:xfrm>
              <a:off x="9402419" y="4148796"/>
              <a:ext cx="1414440" cy="97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AD7F07F-4898-07C3-74EB-960671CC7DB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93419" y="4139796"/>
                <a:ext cx="1432080" cy="2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8969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B1D6-C719-F524-F5F7-AB0FA210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48F90-E643-9BC3-354B-4DF5A59A5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Real</a:t>
            </a:r>
          </a:p>
          <a:p>
            <a:r>
              <a:rPr lang="en-US" dirty="0"/>
              <a:t>WRF for 1</a:t>
            </a:r>
            <a:r>
              <a:rPr lang="en-US" baseline="30000" dirty="0"/>
              <a:t>st</a:t>
            </a:r>
            <a:r>
              <a:rPr lang="en-US" dirty="0"/>
              <a:t> Domain</a:t>
            </a:r>
          </a:p>
          <a:p>
            <a:r>
              <a:rPr lang="en-US" dirty="0" err="1"/>
              <a:t>ndown</a:t>
            </a:r>
            <a:endParaRPr lang="en-US" dirty="0"/>
          </a:p>
          <a:p>
            <a:r>
              <a:rPr lang="en-US" dirty="0"/>
              <a:t>WRF for 2</a:t>
            </a:r>
            <a:r>
              <a:rPr lang="en-US" baseline="30000" dirty="0"/>
              <a:t>nd</a:t>
            </a:r>
            <a:r>
              <a:rPr lang="en-US" dirty="0"/>
              <a:t> Domain</a:t>
            </a:r>
          </a:p>
          <a:p>
            <a:r>
              <a:rPr lang="en-US" dirty="0" err="1"/>
              <a:t>ndown</a:t>
            </a:r>
            <a:endParaRPr lang="en-US" dirty="0"/>
          </a:p>
          <a:p>
            <a:r>
              <a:rPr lang="en-US" dirty="0"/>
              <a:t>WRF for 3</a:t>
            </a:r>
            <a:r>
              <a:rPr lang="en-US" baseline="30000" dirty="0"/>
              <a:t>rd</a:t>
            </a:r>
            <a:r>
              <a:rPr lang="en-US" dirty="0"/>
              <a:t> Domain</a:t>
            </a:r>
          </a:p>
          <a:p>
            <a:endParaRPr lang="en-US" dirty="0"/>
          </a:p>
          <a:p>
            <a:r>
              <a:rPr lang="en-US" dirty="0"/>
              <a:t>These steps are also available on page 5-17 (page ~124) of the wrf4.2 guide</a:t>
            </a:r>
          </a:p>
          <a:p>
            <a:pPr lvl="1"/>
            <a:r>
              <a:rPr lang="en-US" dirty="0"/>
              <a:t>This guide is recommended even if you use an earlier version of </a:t>
            </a:r>
            <a:r>
              <a:rPr lang="en-US" dirty="0" err="1"/>
              <a:t>wrf</a:t>
            </a:r>
            <a:r>
              <a:rPr lang="en-US" dirty="0"/>
              <a:t> because it includes steps for 3 domains instead of just two.</a:t>
            </a:r>
          </a:p>
        </p:txBody>
      </p:sp>
    </p:spTree>
    <p:extLst>
      <p:ext uri="{BB962C8B-B14F-4D97-AF65-F5344CB8AC3E}">
        <p14:creationId xmlns:p14="http://schemas.microsoft.com/office/powerpoint/2010/main" val="2817580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AF9F3-687A-B802-1231-0C897E50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201EB-6C80-1758-BFA5-E3C4206B1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you’ve done WPS for a 3-domain simulation as normal</a:t>
            </a:r>
          </a:p>
          <a:p>
            <a:r>
              <a:rPr lang="en-US" dirty="0"/>
              <a:t>Run real.exe with </a:t>
            </a:r>
            <a:r>
              <a:rPr lang="en-US" dirty="0" err="1"/>
              <a:t>max_dom</a:t>
            </a:r>
            <a:r>
              <a:rPr lang="en-US" dirty="0"/>
              <a:t> set for all 3 domains.</a:t>
            </a:r>
          </a:p>
          <a:p>
            <a:pPr lvl="1"/>
            <a:r>
              <a:rPr lang="en-US" dirty="0"/>
              <a:t>Should produce a wrfbdy_d01 and multiple wrfinput_d0 files.</a:t>
            </a:r>
          </a:p>
          <a:p>
            <a:pPr lvl="1"/>
            <a:r>
              <a:rPr lang="en-US" dirty="0"/>
              <a:t>If you’re running with wrflowinp_d0 files those will be produced as well.</a:t>
            </a:r>
          </a:p>
          <a:p>
            <a:r>
              <a:rPr lang="en-US" dirty="0"/>
              <a:t>In a sub-directory, make a copy of your </a:t>
            </a:r>
            <a:r>
              <a:rPr lang="en-US" dirty="0" err="1"/>
              <a:t>namelist.input</a:t>
            </a:r>
            <a:r>
              <a:rPr lang="en-US" dirty="0"/>
              <a:t> and the </a:t>
            </a:r>
            <a:r>
              <a:rPr lang="en-US" dirty="0" err="1"/>
              <a:t>wrf</a:t>
            </a:r>
            <a:r>
              <a:rPr lang="en-US" dirty="0"/>
              <a:t> input files generated via real.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298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3CB7B-122C-2228-A7B0-B2D73C90D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WRF for 1</a:t>
            </a:r>
            <a:r>
              <a:rPr lang="en-US" baseline="30000" dirty="0"/>
              <a:t>st</a:t>
            </a:r>
            <a:r>
              <a:rPr lang="en-US" dirty="0"/>
              <a:t>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7E8E-D64B-8FDD-117F-F29D19923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the </a:t>
            </a:r>
            <a:r>
              <a:rPr lang="en-US" dirty="0" err="1"/>
              <a:t>namelist.input</a:t>
            </a:r>
            <a:r>
              <a:rPr lang="en-US" dirty="0"/>
              <a:t> set “</a:t>
            </a:r>
            <a:r>
              <a:rPr lang="en-US" dirty="0" err="1"/>
              <a:t>max_dom</a:t>
            </a:r>
            <a:r>
              <a:rPr lang="en-US" dirty="0"/>
              <a:t>” from 3 to 1</a:t>
            </a:r>
          </a:p>
          <a:p>
            <a:pPr lvl="1"/>
            <a:r>
              <a:rPr lang="en-US" dirty="0"/>
              <a:t>Makes WRF only run for the 1</a:t>
            </a:r>
            <a:r>
              <a:rPr lang="en-US" baseline="30000" dirty="0"/>
              <a:t>st</a:t>
            </a:r>
            <a:r>
              <a:rPr lang="en-US" dirty="0"/>
              <a:t> domain</a:t>
            </a:r>
          </a:p>
          <a:p>
            <a:endParaRPr lang="en-US" dirty="0"/>
          </a:p>
          <a:p>
            <a:r>
              <a:rPr lang="en-US" dirty="0"/>
              <a:t>Run ./wrf.exe for the first domain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81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637F-E216-58E2-2DED-CA3287A09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Ndown</a:t>
            </a:r>
            <a:r>
              <a:rPr lang="en-US" dirty="0"/>
              <a:t> to the 2</a:t>
            </a:r>
            <a:r>
              <a:rPr lang="en-US" baseline="30000" dirty="0"/>
              <a:t>nd</a:t>
            </a:r>
            <a:r>
              <a:rPr lang="en-US" dirty="0"/>
              <a:t>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CDBDE-AB69-9D73-8D7E-AB919841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18" y="189744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After successfully running WRF for the 1</a:t>
            </a:r>
            <a:r>
              <a:rPr lang="en-US" baseline="30000" dirty="0"/>
              <a:t>st</a:t>
            </a:r>
            <a:r>
              <a:rPr lang="en-US" dirty="0"/>
              <a:t> domain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namelist.input</a:t>
            </a:r>
            <a:endParaRPr lang="en-US" dirty="0"/>
          </a:p>
          <a:p>
            <a:pPr lvl="1"/>
            <a:r>
              <a:rPr lang="en-US" dirty="0"/>
              <a:t>In the “&amp;</a:t>
            </a:r>
            <a:r>
              <a:rPr lang="en-US" dirty="0" err="1"/>
              <a:t>time_control</a:t>
            </a:r>
            <a:r>
              <a:rPr lang="en-US" dirty="0"/>
              <a:t>” section, add the following line</a:t>
            </a:r>
          </a:p>
          <a:p>
            <a:pPr lvl="2"/>
            <a:r>
              <a:rPr lang="en-US" dirty="0"/>
              <a:t>io_form_auxinput2=2,</a:t>
            </a:r>
          </a:p>
          <a:p>
            <a:pPr lvl="1"/>
            <a:r>
              <a:rPr lang="en-US" dirty="0"/>
              <a:t>Set “</a:t>
            </a:r>
            <a:r>
              <a:rPr lang="en-US" dirty="0" err="1"/>
              <a:t>interval_seconds</a:t>
            </a:r>
            <a:r>
              <a:rPr lang="en-US" dirty="0"/>
              <a:t>” to equate the “</a:t>
            </a:r>
            <a:r>
              <a:rPr lang="en-US" dirty="0" err="1"/>
              <a:t>history_interval</a:t>
            </a:r>
            <a:r>
              <a:rPr lang="en-US" dirty="0"/>
              <a:t>” of the 1</a:t>
            </a:r>
            <a:r>
              <a:rPr lang="en-US" baseline="30000" dirty="0"/>
              <a:t>st</a:t>
            </a:r>
            <a:r>
              <a:rPr lang="en-US" dirty="0"/>
              <a:t> domain run</a:t>
            </a:r>
          </a:p>
          <a:p>
            <a:pPr lvl="2"/>
            <a:r>
              <a:rPr lang="en-US" dirty="0"/>
              <a:t>One is in seconds the other is in minutes so be wary</a:t>
            </a:r>
          </a:p>
          <a:p>
            <a:pPr lvl="2"/>
            <a:r>
              <a:rPr lang="en-US" dirty="0"/>
              <a:t>Found it easiest if all 3 domains have the same </a:t>
            </a:r>
            <a:r>
              <a:rPr lang="en-US" dirty="0" err="1"/>
              <a:t>history_inverval</a:t>
            </a:r>
            <a:r>
              <a:rPr lang="en-US" dirty="0"/>
              <a:t> and </a:t>
            </a:r>
            <a:r>
              <a:rPr lang="en-US" dirty="0" err="1"/>
              <a:t>interval_seconds</a:t>
            </a:r>
            <a:endParaRPr lang="en-US" dirty="0"/>
          </a:p>
          <a:p>
            <a:pPr lvl="1"/>
            <a:r>
              <a:rPr lang="en-US" dirty="0"/>
              <a:t>Change “</a:t>
            </a:r>
            <a:r>
              <a:rPr lang="en-US" dirty="0" err="1"/>
              <a:t>max_dom</a:t>
            </a:r>
            <a:r>
              <a:rPr lang="en-US" dirty="0"/>
              <a:t>” from 1 back to 3</a:t>
            </a:r>
          </a:p>
          <a:p>
            <a:pPr lvl="1"/>
            <a:r>
              <a:rPr lang="en-US" dirty="0"/>
              <a:t>Close and save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FB9C6-84BD-EB4D-B871-5FBB75CBD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277" y="1027906"/>
            <a:ext cx="4085723" cy="286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327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4E6C-E88C-B98E-0847-478248F0C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 err="1"/>
              <a:t>Ndown</a:t>
            </a:r>
            <a:r>
              <a:rPr lang="en-US" dirty="0"/>
              <a:t> to the 2</a:t>
            </a:r>
            <a:r>
              <a:rPr lang="en-US" baseline="30000" dirty="0"/>
              <a:t>nd</a:t>
            </a:r>
            <a:r>
              <a:rPr lang="en-US" dirty="0"/>
              <a:t>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EC90-A472-09F1-7EED-11F7CA52D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Rename wrfinput_d02 to wrfndi_d02</a:t>
            </a:r>
          </a:p>
          <a:p>
            <a:pPr lvl="1"/>
            <a:r>
              <a:rPr lang="en-US" dirty="0"/>
              <a:t>Don’t touch the wrflowinp_d0 files if using them, they’re not necessary for </a:t>
            </a:r>
            <a:r>
              <a:rPr lang="en-US" dirty="0" err="1"/>
              <a:t>ndown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err="1"/>
              <a:t>ndown</a:t>
            </a:r>
            <a:endParaRPr lang="en-US" dirty="0"/>
          </a:p>
          <a:p>
            <a:pPr lvl="1"/>
            <a:r>
              <a:rPr lang="en-US" dirty="0"/>
              <a:t>./ndown.exe or submit a .pbs job for a lengthier simulation</a:t>
            </a:r>
          </a:p>
          <a:p>
            <a:pPr lvl="1"/>
            <a:r>
              <a:rPr lang="en-US" dirty="0" err="1"/>
              <a:t>ndown</a:t>
            </a:r>
            <a:r>
              <a:rPr lang="en-US" dirty="0"/>
              <a:t> relies on the </a:t>
            </a:r>
            <a:r>
              <a:rPr lang="en-US" dirty="0" err="1"/>
              <a:t>wrfout</a:t>
            </a:r>
            <a:r>
              <a:rPr lang="en-US" dirty="0"/>
              <a:t> files so leave them in the run directory when you execute the ./ndown.exe command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D6A28-5D87-0B41-7539-5F2FF3748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1528762"/>
            <a:ext cx="436245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67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BD46-EFF3-449B-F200-5A079812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Ndown</a:t>
            </a:r>
            <a:r>
              <a:rPr lang="en-US" dirty="0"/>
              <a:t> to the 2</a:t>
            </a:r>
            <a:r>
              <a:rPr lang="en-US" baseline="30000" dirty="0"/>
              <a:t>nd</a:t>
            </a:r>
            <a:r>
              <a:rPr lang="en-US" dirty="0"/>
              <a:t>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37157-3C63-B985-54FB-196196F53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Check the </a:t>
            </a:r>
            <a:r>
              <a:rPr lang="en-US" dirty="0" err="1"/>
              <a:t>rsl</a:t>
            </a:r>
            <a:r>
              <a:rPr lang="en-US" dirty="0"/>
              <a:t> files for a success message</a:t>
            </a:r>
          </a:p>
          <a:p>
            <a:pPr lvl="1"/>
            <a:r>
              <a:rPr lang="en-US" dirty="0" err="1"/>
              <a:t>ndown</a:t>
            </a:r>
            <a:r>
              <a:rPr lang="en-US" dirty="0"/>
              <a:t> produces a wrfinput_d02 and wrfbdy_d02 file</a:t>
            </a:r>
          </a:p>
          <a:p>
            <a:endParaRPr lang="en-US" dirty="0"/>
          </a:p>
          <a:p>
            <a:r>
              <a:rPr lang="en-US" dirty="0"/>
              <a:t>Rename wrfinput_d02 to wrfinput_d01</a:t>
            </a:r>
          </a:p>
          <a:p>
            <a:r>
              <a:rPr lang="en-US" dirty="0"/>
              <a:t>Rename wrfbdy_d02 to wrfbdy_d01</a:t>
            </a:r>
          </a:p>
          <a:p>
            <a:r>
              <a:rPr lang="en-US" dirty="0"/>
              <a:t>Rename wrflowinp_d02 to wrflowinp_d01</a:t>
            </a:r>
          </a:p>
          <a:p>
            <a:endParaRPr lang="en-US" dirty="0"/>
          </a:p>
          <a:p>
            <a:r>
              <a:rPr lang="en-US" dirty="0"/>
              <a:t>Move the </a:t>
            </a:r>
            <a:r>
              <a:rPr lang="en-US" dirty="0" err="1"/>
              <a:t>wrfout</a:t>
            </a:r>
            <a:r>
              <a:rPr lang="en-US" dirty="0"/>
              <a:t> files from the 1</a:t>
            </a:r>
            <a:r>
              <a:rPr lang="en-US" baseline="30000" dirty="0"/>
              <a:t>st</a:t>
            </a:r>
            <a:r>
              <a:rPr lang="en-US" dirty="0"/>
              <a:t> domain to another directory</a:t>
            </a:r>
          </a:p>
          <a:p>
            <a:pPr lvl="1"/>
            <a:r>
              <a:rPr lang="en-US" dirty="0"/>
              <a:t>Running </a:t>
            </a:r>
            <a:r>
              <a:rPr lang="en-US" dirty="0" err="1"/>
              <a:t>wrf</a:t>
            </a:r>
            <a:r>
              <a:rPr lang="en-US" dirty="0"/>
              <a:t> with </a:t>
            </a:r>
            <a:r>
              <a:rPr lang="en-US" dirty="0" err="1"/>
              <a:t>ndown</a:t>
            </a:r>
            <a:r>
              <a:rPr lang="en-US" dirty="0"/>
              <a:t> means that every domain you run will be called d01 and thus the 2</a:t>
            </a:r>
            <a:r>
              <a:rPr lang="en-US" baseline="30000" dirty="0"/>
              <a:t>nd</a:t>
            </a:r>
            <a:r>
              <a:rPr lang="en-US" dirty="0"/>
              <a:t> domain output files would overwrite the 1</a:t>
            </a:r>
            <a:r>
              <a:rPr lang="en-US" baseline="30000" dirty="0"/>
              <a:t>st</a:t>
            </a:r>
            <a:r>
              <a:rPr lang="en-US" dirty="0"/>
              <a:t> domain outputs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1BEB7-437F-5442-29B7-ABAF52668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945" y="365125"/>
            <a:ext cx="4038600" cy="16859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7625931-B673-ADD2-F01A-D9A811B0114A}"/>
                  </a:ext>
                </a:extLst>
              </p14:cNvPr>
              <p14:cNvContentPartPr/>
              <p14:nvPr/>
            </p14:nvContentPartPr>
            <p14:xfrm>
              <a:off x="9456693" y="392875"/>
              <a:ext cx="1070640" cy="272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7625931-B673-ADD2-F01A-D9A811B011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47693" y="384235"/>
                <a:ext cx="108828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13CA3F6-4493-8248-CE76-876774A36CB4}"/>
                  </a:ext>
                </a:extLst>
              </p14:cNvPr>
              <p14:cNvContentPartPr/>
              <p14:nvPr/>
            </p14:nvContentPartPr>
            <p14:xfrm>
              <a:off x="9371373" y="955195"/>
              <a:ext cx="1340640" cy="210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13CA3F6-4493-8248-CE76-876774A36CB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62733" y="946555"/>
                <a:ext cx="13582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8246D66-118C-268A-4ED0-334211B8AC30}"/>
                  </a:ext>
                </a:extLst>
              </p14:cNvPr>
              <p14:cNvContentPartPr/>
              <p14:nvPr/>
            </p14:nvContentPartPr>
            <p14:xfrm>
              <a:off x="9226653" y="661871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8246D66-118C-268A-4ED0-334211B8AC3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218013" y="660971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3FCD2404-7766-20DA-6A3B-088A2AD424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53588" y="2872582"/>
            <a:ext cx="26384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390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8D87-004C-C98C-D5A4-DC36E4F12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WRF for 2</a:t>
            </a:r>
            <a:r>
              <a:rPr lang="en-US" baseline="30000" dirty="0"/>
              <a:t>nd</a:t>
            </a:r>
            <a:r>
              <a:rPr lang="en-US" dirty="0"/>
              <a:t>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785A-DFC2-A46C-8394-6BB044A08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2382"/>
            <a:ext cx="5589128" cy="5465617"/>
          </a:xfrm>
        </p:spPr>
        <p:txBody>
          <a:bodyPr>
            <a:normAutofit/>
          </a:bodyPr>
          <a:lstStyle/>
          <a:p>
            <a:r>
              <a:rPr lang="en-US" dirty="0"/>
              <a:t>Save a copy of your original </a:t>
            </a:r>
            <a:r>
              <a:rPr lang="en-US" dirty="0" err="1"/>
              <a:t>namelist.input</a:t>
            </a:r>
            <a:r>
              <a:rPr lang="en-US" dirty="0"/>
              <a:t> as namelist.input.d01</a:t>
            </a:r>
          </a:p>
          <a:p>
            <a:endParaRPr lang="en-US" dirty="0"/>
          </a:p>
          <a:p>
            <a:r>
              <a:rPr lang="en-US" dirty="0"/>
              <a:t>Open your </a:t>
            </a:r>
            <a:r>
              <a:rPr lang="en-US" dirty="0" err="1"/>
              <a:t>namelist.input</a:t>
            </a:r>
            <a:endParaRPr lang="en-US" dirty="0"/>
          </a:p>
          <a:p>
            <a:pPr lvl="1"/>
            <a:r>
              <a:rPr lang="en-US" dirty="0"/>
              <a:t>Move the data from the 2</a:t>
            </a:r>
            <a:r>
              <a:rPr lang="en-US" baseline="30000" dirty="0"/>
              <a:t>nd</a:t>
            </a:r>
            <a:r>
              <a:rPr lang="en-US" dirty="0"/>
              <a:t> column to the 1</a:t>
            </a:r>
            <a:r>
              <a:rPr lang="en-US" baseline="30000" dirty="0"/>
              <a:t>st</a:t>
            </a:r>
            <a:r>
              <a:rPr lang="en-US" dirty="0"/>
              <a:t> so that this run is for the 2</a:t>
            </a:r>
            <a:r>
              <a:rPr lang="en-US" baseline="30000" dirty="0"/>
              <a:t>nd</a:t>
            </a:r>
            <a:r>
              <a:rPr lang="en-US" dirty="0"/>
              <a:t> domain</a:t>
            </a:r>
          </a:p>
          <a:p>
            <a:pPr lvl="1"/>
            <a:r>
              <a:rPr lang="en-US" dirty="0"/>
              <a:t>Set “</a:t>
            </a:r>
            <a:r>
              <a:rPr lang="en-US" dirty="0" err="1"/>
              <a:t>time_step</a:t>
            </a:r>
            <a:r>
              <a:rPr lang="en-US" dirty="0"/>
              <a:t>” to be 6*(your 2</a:t>
            </a:r>
            <a:r>
              <a:rPr lang="en-US" baseline="30000" dirty="0"/>
              <a:t>nd</a:t>
            </a:r>
            <a:r>
              <a:rPr lang="en-US" dirty="0"/>
              <a:t> domain dx value) </a:t>
            </a:r>
          </a:p>
          <a:p>
            <a:pPr lvl="1"/>
            <a:r>
              <a:rPr lang="en-US" dirty="0"/>
              <a:t>Set “</a:t>
            </a:r>
            <a:r>
              <a:rPr lang="en-US" dirty="0" err="1"/>
              <a:t>max_dom</a:t>
            </a:r>
            <a:r>
              <a:rPr lang="en-US" dirty="0"/>
              <a:t>= 1,”</a:t>
            </a:r>
          </a:p>
          <a:p>
            <a:pPr lvl="1"/>
            <a:r>
              <a:rPr lang="en-US" dirty="0"/>
              <a:t>Leave “specified = .true.,”</a:t>
            </a:r>
          </a:p>
          <a:p>
            <a:pPr lvl="1"/>
            <a:r>
              <a:rPr lang="en-US" dirty="0"/>
              <a:t>Leave “nested = .false.,”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B529EF-2C19-C19C-8640-D8EC3DACA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368" y="0"/>
            <a:ext cx="331363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ACDAC8-D8BA-3813-1A6C-D1E539028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128" y="0"/>
            <a:ext cx="3289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F1C11-1698-2A8F-BF31-760DB645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WRF for 2</a:t>
            </a:r>
            <a:r>
              <a:rPr lang="en-US" baseline="30000" dirty="0"/>
              <a:t>nd</a:t>
            </a:r>
            <a:r>
              <a:rPr lang="en-US" dirty="0"/>
              <a:t> Domain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E283-9BEC-A562-88DC-62E18105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Close and save your </a:t>
            </a:r>
            <a:r>
              <a:rPr lang="en-US" dirty="0" err="1"/>
              <a:t>namelist.input</a:t>
            </a:r>
            <a:endParaRPr lang="en-US" dirty="0"/>
          </a:p>
          <a:p>
            <a:pPr lvl="1"/>
            <a:r>
              <a:rPr lang="en-US" dirty="0"/>
              <a:t>Save a copy as namelist.input.d02</a:t>
            </a:r>
          </a:p>
          <a:p>
            <a:r>
              <a:rPr lang="en-US" dirty="0"/>
              <a:t>Run wrf.exe for the 2</a:t>
            </a:r>
            <a:r>
              <a:rPr lang="en-US" baseline="30000" dirty="0"/>
              <a:t>nd</a:t>
            </a:r>
            <a:r>
              <a:rPr lang="en-US" dirty="0"/>
              <a:t> domain</a:t>
            </a:r>
          </a:p>
          <a:p>
            <a:pPr lvl="1"/>
            <a:r>
              <a:rPr lang="en-US" dirty="0"/>
              <a:t>Check for a success message and that another set of </a:t>
            </a:r>
            <a:r>
              <a:rPr lang="en-US" dirty="0" err="1"/>
              <a:t>wrfout</a:t>
            </a:r>
            <a:r>
              <a:rPr lang="en-US" dirty="0"/>
              <a:t> files are created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892836-7DDA-6A7F-809F-A5A7DA5B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04012"/>
            <a:ext cx="12192000" cy="305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41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776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Running WRF with ndown</vt:lpstr>
      <vt:lpstr>The Process</vt:lpstr>
      <vt:lpstr>Real</vt:lpstr>
      <vt:lpstr>WRF for 1st Domain</vt:lpstr>
      <vt:lpstr>Ndown to the 2nd domain</vt:lpstr>
      <vt:lpstr>Ndown to the 2nd domain</vt:lpstr>
      <vt:lpstr>Ndown to the 2nd domain</vt:lpstr>
      <vt:lpstr>WRF for 2nd Domain</vt:lpstr>
      <vt:lpstr>WRF for 2nd Domain</vt:lpstr>
      <vt:lpstr>Ndown to the 3rd domain</vt:lpstr>
      <vt:lpstr>Ndown to the 3rd domain</vt:lpstr>
      <vt:lpstr>WRF for 3rd Domain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Running WRF with ndown</dc:title>
  <dc:creator>Philip Johnson</dc:creator>
  <cp:lastModifiedBy>Philip Johnson</cp:lastModifiedBy>
  <cp:revision>2</cp:revision>
  <dcterms:created xsi:type="dcterms:W3CDTF">2023-10-05T15:55:50Z</dcterms:created>
  <dcterms:modified xsi:type="dcterms:W3CDTF">2023-10-06T17:49:01Z</dcterms:modified>
</cp:coreProperties>
</file>