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autoAdjust="0"/>
    <p:restoredTop sz="83463" autoAdjust="0"/>
  </p:normalViewPr>
  <p:slideViewPr>
    <p:cSldViewPr snapToGrid="0">
      <p:cViewPr varScale="1">
        <p:scale>
          <a:sx n="57" d="100"/>
          <a:sy n="57" d="100"/>
        </p:scale>
        <p:origin x="44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te johnson" userId="61333edfb34b1aac" providerId="LiveId" clId="{BE52DF50-BE0D-4D2D-88AC-7C2FFA0EF4E1}"/>
    <pc:docChg chg="undo custSel modSld">
      <pc:chgData name="chante johnson" userId="61333edfb34b1aac" providerId="LiveId" clId="{BE52DF50-BE0D-4D2D-88AC-7C2FFA0EF4E1}" dt="2024-11-20T04:42:52.917" v="48" actId="962"/>
      <pc:docMkLst>
        <pc:docMk/>
      </pc:docMkLst>
      <pc:sldChg chg="modSp mod">
        <pc:chgData name="chante johnson" userId="61333edfb34b1aac" providerId="LiveId" clId="{BE52DF50-BE0D-4D2D-88AC-7C2FFA0EF4E1}" dt="2024-11-20T04:42:52.917" v="48" actId="962"/>
        <pc:sldMkLst>
          <pc:docMk/>
          <pc:sldMk cId="3736534170" sldId="258"/>
        </pc:sldMkLst>
        <pc:spChg chg="mod">
          <ac:chgData name="chante johnson" userId="61333edfb34b1aac" providerId="LiveId" clId="{BE52DF50-BE0D-4D2D-88AC-7C2FFA0EF4E1}" dt="2024-11-20T04:42:07.327" v="46" actId="962"/>
          <ac:spMkLst>
            <pc:docMk/>
            <pc:sldMk cId="3736534170" sldId="258"/>
            <ac:spMk id="15" creationId="{3ECBE1F1-D69B-4AFA-ABD5-8E41720EF6DE}"/>
          </ac:spMkLst>
        </pc:spChg>
        <pc:spChg chg="mod">
          <ac:chgData name="chante johnson" userId="61333edfb34b1aac" providerId="LiveId" clId="{BE52DF50-BE0D-4D2D-88AC-7C2FFA0EF4E1}" dt="2024-11-20T04:42:52.917" v="48" actId="962"/>
          <ac:spMkLst>
            <pc:docMk/>
            <pc:sldMk cId="3736534170" sldId="258"/>
            <ac:spMk id="19" creationId="{603A6265-E10C-4B85-9C20-E75FCAF9CC63}"/>
          </ac:spMkLst>
        </pc:spChg>
      </pc:sldChg>
      <pc:sldChg chg="modSp">
        <pc:chgData name="chante johnson" userId="61333edfb34b1aac" providerId="LiveId" clId="{BE52DF50-BE0D-4D2D-88AC-7C2FFA0EF4E1}" dt="2024-11-20T04:38:37.196" v="32" actId="962"/>
        <pc:sldMkLst>
          <pc:docMk/>
          <pc:sldMk cId="4179959851" sldId="259"/>
        </pc:sldMkLst>
        <pc:graphicFrameChg chg="mod">
          <ac:chgData name="chante johnson" userId="61333edfb34b1aac" providerId="LiveId" clId="{BE52DF50-BE0D-4D2D-88AC-7C2FFA0EF4E1}" dt="2024-11-20T04:38:37.196" v="32" actId="962"/>
          <ac:graphicFrameMkLst>
            <pc:docMk/>
            <pc:sldMk cId="4179959851" sldId="259"/>
            <ac:graphicFrameMk id="19" creationId="{27EE4D99-CC99-3B8B-030E-B71286AE715B}"/>
          </ac:graphicFrameMkLst>
        </pc:graphicFrameChg>
      </pc:sldChg>
      <pc:sldChg chg="modSp mod modAnim">
        <pc:chgData name="chante johnson" userId="61333edfb34b1aac" providerId="LiveId" clId="{BE52DF50-BE0D-4D2D-88AC-7C2FFA0EF4E1}" dt="2024-11-20T04:39:35.706" v="36" actId="962"/>
        <pc:sldMkLst>
          <pc:docMk/>
          <pc:sldMk cId="2402261485" sldId="260"/>
        </pc:sldMkLst>
        <pc:graphicFrameChg chg="mod">
          <ac:chgData name="chante johnson" userId="61333edfb34b1aac" providerId="LiveId" clId="{BE52DF50-BE0D-4D2D-88AC-7C2FFA0EF4E1}" dt="2024-11-20T04:39:35.706" v="36" actId="962"/>
          <ac:graphicFrameMkLst>
            <pc:docMk/>
            <pc:sldMk cId="2402261485" sldId="260"/>
            <ac:graphicFrameMk id="5" creationId="{DD6C870B-549A-146D-7EA9-BB1C512C8079}"/>
          </ac:graphicFrameMkLst>
        </pc:graphicFrameChg>
        <pc:picChg chg="mod">
          <ac:chgData name="chante johnson" userId="61333edfb34b1aac" providerId="LiveId" clId="{BE52DF50-BE0D-4D2D-88AC-7C2FFA0EF4E1}" dt="2024-11-20T04:39:11.628" v="34" actId="962"/>
          <ac:picMkLst>
            <pc:docMk/>
            <pc:sldMk cId="2402261485" sldId="260"/>
            <ac:picMk id="6" creationId="{5B974853-B71A-AB71-A65A-25D36A3DC592}"/>
          </ac:picMkLst>
        </pc:picChg>
      </pc:sldChg>
      <pc:sldChg chg="addSp delSp modSp mod setBg">
        <pc:chgData name="chante johnson" userId="61333edfb34b1aac" providerId="LiveId" clId="{BE52DF50-BE0D-4D2D-88AC-7C2FFA0EF4E1}" dt="2024-11-20T04:25:14.522" v="30" actId="26606"/>
        <pc:sldMkLst>
          <pc:docMk/>
          <pc:sldMk cId="3358593196" sldId="262"/>
        </pc:sldMkLst>
        <pc:spChg chg="mod">
          <ac:chgData name="chante johnson" userId="61333edfb34b1aac" providerId="LiveId" clId="{BE52DF50-BE0D-4D2D-88AC-7C2FFA0EF4E1}" dt="2024-11-20T04:25:14.522" v="30" actId="26606"/>
          <ac:spMkLst>
            <pc:docMk/>
            <pc:sldMk cId="3358593196" sldId="262"/>
            <ac:spMk id="2" creationId="{811D5A79-39FD-4355-C77C-076B3852810D}"/>
          </ac:spMkLst>
        </pc:spChg>
        <pc:spChg chg="add del mod">
          <ac:chgData name="chante johnson" userId="61333edfb34b1aac" providerId="LiveId" clId="{BE52DF50-BE0D-4D2D-88AC-7C2FFA0EF4E1}" dt="2024-11-20T04:23:17.959" v="27" actId="26606"/>
          <ac:spMkLst>
            <pc:docMk/>
            <pc:sldMk cId="3358593196" sldId="262"/>
            <ac:spMk id="3" creationId="{228A3CE8-B3B2-4C44-134E-EC4FBCA306B3}"/>
          </ac:spMkLst>
        </pc:spChg>
        <pc:spChg chg="del">
          <ac:chgData name="chante johnson" userId="61333edfb34b1aac" providerId="LiveId" clId="{BE52DF50-BE0D-4D2D-88AC-7C2FFA0EF4E1}" dt="2024-11-20T04:21:45.189" v="20" actId="26606"/>
          <ac:spMkLst>
            <pc:docMk/>
            <pc:sldMk cId="3358593196" sldId="262"/>
            <ac:spMk id="26" creationId="{1A9F7B4E-B03D-4F64-BE33-00D074458D45}"/>
          </ac:spMkLst>
        </pc:spChg>
        <pc:spChg chg="del">
          <ac:chgData name="chante johnson" userId="61333edfb34b1aac" providerId="LiveId" clId="{BE52DF50-BE0D-4D2D-88AC-7C2FFA0EF4E1}" dt="2024-11-20T04:21:45.189" v="20" actId="26606"/>
          <ac:spMkLst>
            <pc:docMk/>
            <pc:sldMk cId="3358593196" sldId="262"/>
            <ac:spMk id="28" creationId="{7E2BE7F7-CA89-4002-ACCE-A478AEA24F5E}"/>
          </ac:spMkLst>
        </pc:spChg>
        <pc:spChg chg="add del">
          <ac:chgData name="chante johnson" userId="61333edfb34b1aac" providerId="LiveId" clId="{BE52DF50-BE0D-4D2D-88AC-7C2FFA0EF4E1}" dt="2024-11-20T04:22:08.968" v="22" actId="26606"/>
          <ac:spMkLst>
            <pc:docMk/>
            <pc:sldMk cId="3358593196" sldId="262"/>
            <ac:spMk id="33" creationId="{B50AB553-2A96-4A92-96F2-93548E096954}"/>
          </ac:spMkLst>
        </pc:spChg>
        <pc:spChg chg="add del">
          <ac:chgData name="chante johnson" userId="61333edfb34b1aac" providerId="LiveId" clId="{BE52DF50-BE0D-4D2D-88AC-7C2FFA0EF4E1}" dt="2024-11-20T04:23:17.959" v="27" actId="26606"/>
          <ac:spMkLst>
            <pc:docMk/>
            <pc:sldMk cId="3358593196" sldId="262"/>
            <ac:spMk id="38" creationId="{45D37F4E-DDB4-456B-97E0-9937730A039F}"/>
          </ac:spMkLst>
        </pc:spChg>
        <pc:spChg chg="add del">
          <ac:chgData name="chante johnson" userId="61333edfb34b1aac" providerId="LiveId" clId="{BE52DF50-BE0D-4D2D-88AC-7C2FFA0EF4E1}" dt="2024-11-20T04:23:17.959" v="27" actId="26606"/>
          <ac:spMkLst>
            <pc:docMk/>
            <pc:sldMk cId="3358593196" sldId="262"/>
            <ac:spMk id="40" creationId="{B2DD41CD-8F47-4F56-AD12-4E2FF7696987}"/>
          </ac:spMkLst>
        </pc:spChg>
        <pc:spChg chg="add del">
          <ac:chgData name="chante johnson" userId="61333edfb34b1aac" providerId="LiveId" clId="{BE52DF50-BE0D-4D2D-88AC-7C2FFA0EF4E1}" dt="2024-11-20T04:23:08.859" v="24" actId="26606"/>
          <ac:spMkLst>
            <pc:docMk/>
            <pc:sldMk cId="3358593196" sldId="262"/>
            <ac:spMk id="45" creationId="{257363FD-7E77-4145-9483-331A807ADF0E}"/>
          </ac:spMkLst>
        </pc:spChg>
        <pc:spChg chg="add del">
          <ac:chgData name="chante johnson" userId="61333edfb34b1aac" providerId="LiveId" clId="{BE52DF50-BE0D-4D2D-88AC-7C2FFA0EF4E1}" dt="2024-11-20T04:23:17.926" v="26" actId="26606"/>
          <ac:spMkLst>
            <pc:docMk/>
            <pc:sldMk cId="3358593196" sldId="262"/>
            <ac:spMk id="47" creationId="{45D37F4E-DDB4-456B-97E0-9937730A039F}"/>
          </ac:spMkLst>
        </pc:spChg>
        <pc:spChg chg="add del">
          <ac:chgData name="chante johnson" userId="61333edfb34b1aac" providerId="LiveId" clId="{BE52DF50-BE0D-4D2D-88AC-7C2FFA0EF4E1}" dt="2024-11-20T04:23:17.926" v="26" actId="26606"/>
          <ac:spMkLst>
            <pc:docMk/>
            <pc:sldMk cId="3358593196" sldId="262"/>
            <ac:spMk id="48" creationId="{B2DD41CD-8F47-4F56-AD12-4E2FF7696987}"/>
          </ac:spMkLst>
        </pc:spChg>
        <pc:spChg chg="add del">
          <ac:chgData name="chante johnson" userId="61333edfb34b1aac" providerId="LiveId" clId="{BE52DF50-BE0D-4D2D-88AC-7C2FFA0EF4E1}" dt="2024-11-20T04:25:14.522" v="30" actId="26606"/>
          <ac:spMkLst>
            <pc:docMk/>
            <pc:sldMk cId="3358593196" sldId="262"/>
            <ac:spMk id="50" creationId="{A6D37EE4-EA1B-46EE-A54B-5233C63C9695}"/>
          </ac:spMkLst>
        </pc:spChg>
        <pc:spChg chg="add del">
          <ac:chgData name="chante johnson" userId="61333edfb34b1aac" providerId="LiveId" clId="{BE52DF50-BE0D-4D2D-88AC-7C2FFA0EF4E1}" dt="2024-11-20T04:25:14.522" v="30" actId="26606"/>
          <ac:spMkLst>
            <pc:docMk/>
            <pc:sldMk cId="3358593196" sldId="262"/>
            <ac:spMk id="51" creationId="{927D5270-6648-4CC1-8F78-48BE299CAC25}"/>
          </ac:spMkLst>
        </pc:spChg>
        <pc:spChg chg="add mod">
          <ac:chgData name="chante johnson" userId="61333edfb34b1aac" providerId="LiveId" clId="{BE52DF50-BE0D-4D2D-88AC-7C2FFA0EF4E1}" dt="2024-11-20T04:25:14.522" v="30" actId="26606"/>
          <ac:spMkLst>
            <pc:docMk/>
            <pc:sldMk cId="3358593196" sldId="262"/>
            <ac:spMk id="52" creationId="{228A3CE8-B3B2-4C44-134E-EC4FBCA306B3}"/>
          </ac:spMkLst>
        </pc:spChg>
        <pc:spChg chg="add del">
          <ac:chgData name="chante johnson" userId="61333edfb34b1aac" providerId="LiveId" clId="{BE52DF50-BE0D-4D2D-88AC-7C2FFA0EF4E1}" dt="2024-11-20T04:25:14.490" v="29" actId="26606"/>
          <ac:spMkLst>
            <pc:docMk/>
            <pc:sldMk cId="3358593196" sldId="262"/>
            <ac:spMk id="57" creationId="{A6D37EE4-EA1B-46EE-A54B-5233C63C9695}"/>
          </ac:spMkLst>
        </pc:spChg>
        <pc:spChg chg="add del">
          <ac:chgData name="chante johnson" userId="61333edfb34b1aac" providerId="LiveId" clId="{BE52DF50-BE0D-4D2D-88AC-7C2FFA0EF4E1}" dt="2024-11-20T04:25:14.490" v="29" actId="26606"/>
          <ac:spMkLst>
            <pc:docMk/>
            <pc:sldMk cId="3358593196" sldId="262"/>
            <ac:spMk id="59" creationId="{927D5270-6648-4CC1-8F78-48BE299CAC25}"/>
          </ac:spMkLst>
        </pc:spChg>
        <pc:spChg chg="add">
          <ac:chgData name="chante johnson" userId="61333edfb34b1aac" providerId="LiveId" clId="{BE52DF50-BE0D-4D2D-88AC-7C2FFA0EF4E1}" dt="2024-11-20T04:25:14.522" v="30" actId="26606"/>
          <ac:spMkLst>
            <pc:docMk/>
            <pc:sldMk cId="3358593196" sldId="262"/>
            <ac:spMk id="61" creationId="{45D37F4E-DDB4-456B-97E0-9937730A039F}"/>
          </ac:spMkLst>
        </pc:spChg>
        <pc:spChg chg="add">
          <ac:chgData name="chante johnson" userId="61333edfb34b1aac" providerId="LiveId" clId="{BE52DF50-BE0D-4D2D-88AC-7C2FFA0EF4E1}" dt="2024-11-20T04:25:14.522" v="30" actId="26606"/>
          <ac:spMkLst>
            <pc:docMk/>
            <pc:sldMk cId="3358593196" sldId="262"/>
            <ac:spMk id="62" creationId="{B2DD41CD-8F47-4F56-AD12-4E2FF7696987}"/>
          </ac:spMkLst>
        </pc:spChg>
        <pc:graphicFrameChg chg="add del">
          <ac:chgData name="chante johnson" userId="61333edfb34b1aac" providerId="LiveId" clId="{BE52DF50-BE0D-4D2D-88AC-7C2FFA0EF4E1}" dt="2024-11-20T04:23:17.926" v="26" actId="26606"/>
          <ac:graphicFrameMkLst>
            <pc:docMk/>
            <pc:sldMk cId="3358593196" sldId="262"/>
            <ac:graphicFrameMk id="42" creationId="{464415ED-01C5-58BB-AB7F-E61C0F51FCE6}"/>
          </ac:graphicFrameMkLst>
        </pc:graphicFrameChg>
        <pc:picChg chg="mod ord">
          <ac:chgData name="chante johnson" userId="61333edfb34b1aac" providerId="LiveId" clId="{BE52DF50-BE0D-4D2D-88AC-7C2FFA0EF4E1}" dt="2024-11-20T04:25:14.522" v="30" actId="26606"/>
          <ac:picMkLst>
            <pc:docMk/>
            <pc:sldMk cId="3358593196" sldId="262"/>
            <ac:picMk id="12" creationId="{1DB85339-4B28-09CE-B2C8-20CA9B31D134}"/>
          </ac:picMkLst>
        </pc:picChg>
      </pc:sldChg>
      <pc:sldChg chg="modSp">
        <pc:chgData name="chante johnson" userId="61333edfb34b1aac" providerId="LiveId" clId="{BE52DF50-BE0D-4D2D-88AC-7C2FFA0EF4E1}" dt="2024-11-20T04:39:59.025" v="38" actId="962"/>
        <pc:sldMkLst>
          <pc:docMk/>
          <pc:sldMk cId="1696788643" sldId="263"/>
        </pc:sldMkLst>
        <pc:graphicFrameChg chg="mod">
          <ac:chgData name="chante johnson" userId="61333edfb34b1aac" providerId="LiveId" clId="{BE52DF50-BE0D-4D2D-88AC-7C2FFA0EF4E1}" dt="2024-11-20T04:39:59.025" v="38" actId="962"/>
          <ac:graphicFrameMkLst>
            <pc:docMk/>
            <pc:sldMk cId="1696788643" sldId="263"/>
            <ac:graphicFrameMk id="16" creationId="{7487B64E-BC6F-505B-A931-7F2C11B35439}"/>
          </ac:graphicFrameMkLst>
        </pc:graphicFrameChg>
      </pc:sldChg>
      <pc:sldChg chg="modAnim">
        <pc:chgData name="chante johnson" userId="61333edfb34b1aac" providerId="LiveId" clId="{BE52DF50-BE0D-4D2D-88AC-7C2FFA0EF4E1}" dt="2024-11-20T04:15:06.359" v="19"/>
        <pc:sldMkLst>
          <pc:docMk/>
          <pc:sldMk cId="928442647" sldId="265"/>
        </pc:sldMkLst>
      </pc:sldChg>
      <pc:sldChg chg="modSp mod modAnim">
        <pc:chgData name="chante johnson" userId="61333edfb34b1aac" providerId="LiveId" clId="{BE52DF50-BE0D-4D2D-88AC-7C2FFA0EF4E1}" dt="2024-11-20T04:40:16.081" v="40" actId="962"/>
        <pc:sldMkLst>
          <pc:docMk/>
          <pc:sldMk cId="268368816" sldId="268"/>
        </pc:sldMkLst>
        <pc:spChg chg="mod">
          <ac:chgData name="chante johnson" userId="61333edfb34b1aac" providerId="LiveId" clId="{BE52DF50-BE0D-4D2D-88AC-7C2FFA0EF4E1}" dt="2024-11-20T04:14:26.347" v="18" actId="20577"/>
          <ac:spMkLst>
            <pc:docMk/>
            <pc:sldMk cId="268368816" sldId="268"/>
            <ac:spMk id="3" creationId="{A7369C21-A774-861A-A89D-4061C365E8C5}"/>
          </ac:spMkLst>
        </pc:spChg>
        <pc:picChg chg="mod">
          <ac:chgData name="chante johnson" userId="61333edfb34b1aac" providerId="LiveId" clId="{BE52DF50-BE0D-4D2D-88AC-7C2FFA0EF4E1}" dt="2024-11-20T04:40:16.081" v="40" actId="962"/>
          <ac:picMkLst>
            <pc:docMk/>
            <pc:sldMk cId="268368816" sldId="268"/>
            <ac:picMk id="11" creationId="{EE30C2C9-D3E6-4CDF-A506-8C7D3958AA9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DED2E-FA83-44C7-AC21-B9CAC253DF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2AC857-8E9E-45FC-B618-1DCA2D1C7171}">
      <dgm:prSet/>
      <dgm:spPr/>
      <dgm:t>
        <a:bodyPr/>
        <a:lstStyle/>
        <a:p>
          <a:r>
            <a:rPr lang="en-US" b="1"/>
            <a:t>Texas Government Code, Chapter 2155</a:t>
          </a:r>
          <a:endParaRPr lang="en-US"/>
        </a:p>
      </dgm:t>
    </dgm:pt>
    <dgm:pt modelId="{458834DA-DD17-4730-AB63-709FE2A6A81C}" type="parTrans" cxnId="{29DB7EC9-C997-4FB0-A03C-E8E9E9729D58}">
      <dgm:prSet/>
      <dgm:spPr/>
      <dgm:t>
        <a:bodyPr/>
        <a:lstStyle/>
        <a:p>
          <a:endParaRPr lang="en-US"/>
        </a:p>
      </dgm:t>
    </dgm:pt>
    <dgm:pt modelId="{927F4CBC-338C-4264-8E58-B312A0F878DC}" type="sibTrans" cxnId="{29DB7EC9-C997-4FB0-A03C-E8E9E9729D58}">
      <dgm:prSet/>
      <dgm:spPr/>
      <dgm:t>
        <a:bodyPr/>
        <a:lstStyle/>
        <a:p>
          <a:endParaRPr lang="en-US"/>
        </a:p>
      </dgm:t>
    </dgm:pt>
    <dgm:pt modelId="{11BBCC2C-061E-4A2B-A931-9DA1222A6A65}">
      <dgm:prSet/>
      <dgm:spPr/>
      <dgm:t>
        <a:bodyPr/>
        <a:lstStyle/>
        <a:p>
          <a:r>
            <a:rPr lang="en-US"/>
            <a:t>Outlines the rules and procedures for state purchasing.</a:t>
          </a:r>
        </a:p>
      </dgm:t>
    </dgm:pt>
    <dgm:pt modelId="{A55257F1-5236-4046-8724-DC849F3D1915}" type="parTrans" cxnId="{2644A104-3F55-4350-A22D-A30D84D70266}">
      <dgm:prSet/>
      <dgm:spPr/>
      <dgm:t>
        <a:bodyPr/>
        <a:lstStyle/>
        <a:p>
          <a:endParaRPr lang="en-US"/>
        </a:p>
      </dgm:t>
    </dgm:pt>
    <dgm:pt modelId="{3A84522C-E6BD-4859-8280-90E5D0903334}" type="sibTrans" cxnId="{2644A104-3F55-4350-A22D-A30D84D70266}">
      <dgm:prSet/>
      <dgm:spPr/>
      <dgm:t>
        <a:bodyPr/>
        <a:lstStyle/>
        <a:p>
          <a:endParaRPr lang="en-US"/>
        </a:p>
      </dgm:t>
    </dgm:pt>
    <dgm:pt modelId="{A0B8A854-60C5-4481-A6BF-1FAA5AB8EDDE}">
      <dgm:prSet/>
      <dgm:spPr/>
      <dgm:t>
        <a:bodyPr/>
        <a:lstStyle/>
        <a:p>
          <a:r>
            <a:rPr lang="en-US"/>
            <a:t>Includes guidelines for large expenditures, conflict of interest, and competitive bidding requirements.</a:t>
          </a:r>
        </a:p>
      </dgm:t>
    </dgm:pt>
    <dgm:pt modelId="{36589A6A-A656-47BD-AAD4-D2611DE73A79}" type="parTrans" cxnId="{710FD7F6-DCDB-4588-B468-3A6B93B9A538}">
      <dgm:prSet/>
      <dgm:spPr/>
      <dgm:t>
        <a:bodyPr/>
        <a:lstStyle/>
        <a:p>
          <a:endParaRPr lang="en-US"/>
        </a:p>
      </dgm:t>
    </dgm:pt>
    <dgm:pt modelId="{0DB07E8F-EE86-49FF-8C0E-412AAFC69D12}" type="sibTrans" cxnId="{710FD7F6-DCDB-4588-B468-3A6B93B9A538}">
      <dgm:prSet/>
      <dgm:spPr/>
      <dgm:t>
        <a:bodyPr/>
        <a:lstStyle/>
        <a:p>
          <a:endParaRPr lang="en-US"/>
        </a:p>
      </dgm:t>
    </dgm:pt>
    <dgm:pt modelId="{17823A16-DBF9-4B8B-B139-791A6B4051F6}">
      <dgm:prSet/>
      <dgm:spPr/>
      <dgm:t>
        <a:bodyPr/>
        <a:lstStyle/>
        <a:p>
          <a:r>
            <a:rPr lang="en-US" b="1"/>
            <a:t>Texas Local Government Code, Chapters 252 and 271</a:t>
          </a:r>
          <a:endParaRPr lang="en-US"/>
        </a:p>
      </dgm:t>
    </dgm:pt>
    <dgm:pt modelId="{4BF7490E-EE53-4C94-8FE8-76CC49A387CE}" type="parTrans" cxnId="{51D8223B-5670-486C-866C-51BEED445F89}">
      <dgm:prSet/>
      <dgm:spPr/>
      <dgm:t>
        <a:bodyPr/>
        <a:lstStyle/>
        <a:p>
          <a:endParaRPr lang="en-US"/>
        </a:p>
      </dgm:t>
    </dgm:pt>
    <dgm:pt modelId="{C1500505-1826-416B-9B51-7A6E82CBC081}" type="sibTrans" cxnId="{51D8223B-5670-486C-866C-51BEED445F89}">
      <dgm:prSet/>
      <dgm:spPr/>
      <dgm:t>
        <a:bodyPr/>
        <a:lstStyle/>
        <a:p>
          <a:endParaRPr lang="en-US"/>
        </a:p>
      </dgm:t>
    </dgm:pt>
    <dgm:pt modelId="{B7922070-D50D-4485-90E2-C37A0946C8DD}">
      <dgm:prSet/>
      <dgm:spPr/>
      <dgm:t>
        <a:bodyPr/>
        <a:lstStyle/>
        <a:p>
          <a:r>
            <a:rPr lang="en-US"/>
            <a:t>Framework for municipal procurement.</a:t>
          </a:r>
        </a:p>
      </dgm:t>
    </dgm:pt>
    <dgm:pt modelId="{7BDD2F11-5162-4834-A3B1-355F0E9AD3D6}" type="parTrans" cxnId="{748B5A0E-616B-4478-9116-B0F7CF0890F7}">
      <dgm:prSet/>
      <dgm:spPr/>
      <dgm:t>
        <a:bodyPr/>
        <a:lstStyle/>
        <a:p>
          <a:endParaRPr lang="en-US"/>
        </a:p>
      </dgm:t>
    </dgm:pt>
    <dgm:pt modelId="{565A57B0-4897-4154-87D2-26DF54AABFC1}" type="sibTrans" cxnId="{748B5A0E-616B-4478-9116-B0F7CF0890F7}">
      <dgm:prSet/>
      <dgm:spPr/>
      <dgm:t>
        <a:bodyPr/>
        <a:lstStyle/>
        <a:p>
          <a:endParaRPr lang="en-US"/>
        </a:p>
      </dgm:t>
    </dgm:pt>
    <dgm:pt modelId="{8B6B7609-81AB-4F8B-AC5A-3CEC3F92B4C9}">
      <dgm:prSet/>
      <dgm:spPr/>
      <dgm:t>
        <a:bodyPr/>
        <a:lstStyle/>
        <a:p>
          <a:r>
            <a:rPr lang="en-US"/>
            <a:t>Covers processes for purchasing goods, services, and construction.</a:t>
          </a:r>
        </a:p>
      </dgm:t>
    </dgm:pt>
    <dgm:pt modelId="{5D528F3B-DC9B-4B19-BA84-BBA420CB7D75}" type="parTrans" cxnId="{30E03F28-0797-4DC6-8708-81DB73421EE2}">
      <dgm:prSet/>
      <dgm:spPr/>
      <dgm:t>
        <a:bodyPr/>
        <a:lstStyle/>
        <a:p>
          <a:endParaRPr lang="en-US"/>
        </a:p>
      </dgm:t>
    </dgm:pt>
    <dgm:pt modelId="{F1DCCAFB-A4EA-4C89-8340-92017D4208A5}" type="sibTrans" cxnId="{30E03F28-0797-4DC6-8708-81DB73421EE2}">
      <dgm:prSet/>
      <dgm:spPr/>
      <dgm:t>
        <a:bodyPr/>
        <a:lstStyle/>
        <a:p>
          <a:endParaRPr lang="en-US"/>
        </a:p>
      </dgm:t>
    </dgm:pt>
    <dgm:pt modelId="{E8BDF6DE-1EEF-4245-8578-BC3C45BFFE37}">
      <dgm:prSet/>
      <dgm:spPr/>
      <dgm:t>
        <a:bodyPr/>
        <a:lstStyle/>
        <a:p>
          <a:r>
            <a:rPr lang="en-US" b="1"/>
            <a:t>Texas Government Code, Chapters 2253, 2254, 2269, and 2271</a:t>
          </a:r>
          <a:endParaRPr lang="en-US"/>
        </a:p>
      </dgm:t>
    </dgm:pt>
    <dgm:pt modelId="{18D00233-2559-436B-99B2-E0BAC7ECCB3E}" type="parTrans" cxnId="{544D9819-D7C9-4D08-BAD6-C42280597D89}">
      <dgm:prSet/>
      <dgm:spPr/>
      <dgm:t>
        <a:bodyPr/>
        <a:lstStyle/>
        <a:p>
          <a:endParaRPr lang="en-US"/>
        </a:p>
      </dgm:t>
    </dgm:pt>
    <dgm:pt modelId="{BCB6DA69-27DB-4D73-AD2C-144ED1F010BC}" type="sibTrans" cxnId="{544D9819-D7C9-4D08-BAD6-C42280597D89}">
      <dgm:prSet/>
      <dgm:spPr/>
      <dgm:t>
        <a:bodyPr/>
        <a:lstStyle/>
        <a:p>
          <a:endParaRPr lang="en-US"/>
        </a:p>
      </dgm:t>
    </dgm:pt>
    <dgm:pt modelId="{40D8CB42-03C2-4C6A-B92A-1D0C3C8296A7}">
      <dgm:prSet/>
      <dgm:spPr/>
      <dgm:t>
        <a:bodyPr/>
        <a:lstStyle/>
        <a:p>
          <a:r>
            <a:rPr lang="en-US"/>
            <a:t>Addresses procurement of professional services, construction, and other specific procurement activities.</a:t>
          </a:r>
        </a:p>
      </dgm:t>
    </dgm:pt>
    <dgm:pt modelId="{BC34770E-DA55-4019-97D5-E344523A25E2}" type="parTrans" cxnId="{54CEAF5A-AE43-429D-BD60-F2936E7FC873}">
      <dgm:prSet/>
      <dgm:spPr/>
      <dgm:t>
        <a:bodyPr/>
        <a:lstStyle/>
        <a:p>
          <a:endParaRPr lang="en-US"/>
        </a:p>
      </dgm:t>
    </dgm:pt>
    <dgm:pt modelId="{336BCBE4-D315-4B8E-8812-4230FFA72270}" type="sibTrans" cxnId="{54CEAF5A-AE43-429D-BD60-F2936E7FC873}">
      <dgm:prSet/>
      <dgm:spPr/>
      <dgm:t>
        <a:bodyPr/>
        <a:lstStyle/>
        <a:p>
          <a:endParaRPr lang="en-US"/>
        </a:p>
      </dgm:t>
    </dgm:pt>
    <dgm:pt modelId="{99010E78-E089-4238-A27E-0AE30F74C17B}" type="pres">
      <dgm:prSet presAssocID="{52DDED2E-FA83-44C7-AC21-B9CAC253DF8C}" presName="linear" presStyleCnt="0">
        <dgm:presLayoutVars>
          <dgm:animLvl val="lvl"/>
          <dgm:resizeHandles val="exact"/>
        </dgm:presLayoutVars>
      </dgm:prSet>
      <dgm:spPr/>
    </dgm:pt>
    <dgm:pt modelId="{6AC31A6B-2065-4C6E-8621-E66CCD6FCE68}" type="pres">
      <dgm:prSet presAssocID="{8D2AC857-8E9E-45FC-B618-1DCA2D1C7171}" presName="parentText" presStyleLbl="node1" presStyleIdx="0" presStyleCnt="3">
        <dgm:presLayoutVars>
          <dgm:chMax val="0"/>
          <dgm:bulletEnabled val="1"/>
        </dgm:presLayoutVars>
      </dgm:prSet>
      <dgm:spPr/>
    </dgm:pt>
    <dgm:pt modelId="{22D748E9-F4C9-4A86-9151-9F514E823D19}" type="pres">
      <dgm:prSet presAssocID="{8D2AC857-8E9E-45FC-B618-1DCA2D1C7171}" presName="childText" presStyleLbl="revTx" presStyleIdx="0" presStyleCnt="3">
        <dgm:presLayoutVars>
          <dgm:bulletEnabled val="1"/>
        </dgm:presLayoutVars>
      </dgm:prSet>
      <dgm:spPr/>
    </dgm:pt>
    <dgm:pt modelId="{91E55D9D-CF29-420A-95AF-61C313740F2D}" type="pres">
      <dgm:prSet presAssocID="{17823A16-DBF9-4B8B-B139-791A6B4051F6}" presName="parentText" presStyleLbl="node1" presStyleIdx="1" presStyleCnt="3">
        <dgm:presLayoutVars>
          <dgm:chMax val="0"/>
          <dgm:bulletEnabled val="1"/>
        </dgm:presLayoutVars>
      </dgm:prSet>
      <dgm:spPr/>
    </dgm:pt>
    <dgm:pt modelId="{DB822F64-9F09-4E35-BC6E-96C54201889E}" type="pres">
      <dgm:prSet presAssocID="{17823A16-DBF9-4B8B-B139-791A6B4051F6}" presName="childText" presStyleLbl="revTx" presStyleIdx="1" presStyleCnt="3">
        <dgm:presLayoutVars>
          <dgm:bulletEnabled val="1"/>
        </dgm:presLayoutVars>
      </dgm:prSet>
      <dgm:spPr/>
    </dgm:pt>
    <dgm:pt modelId="{5F7B9903-E61B-4584-B452-F6317ACB4285}" type="pres">
      <dgm:prSet presAssocID="{E8BDF6DE-1EEF-4245-8578-BC3C45BFFE37}" presName="parentText" presStyleLbl="node1" presStyleIdx="2" presStyleCnt="3">
        <dgm:presLayoutVars>
          <dgm:chMax val="0"/>
          <dgm:bulletEnabled val="1"/>
        </dgm:presLayoutVars>
      </dgm:prSet>
      <dgm:spPr/>
    </dgm:pt>
    <dgm:pt modelId="{B2CC32DE-07BA-4FBA-B82A-1C7D7452763C}" type="pres">
      <dgm:prSet presAssocID="{E8BDF6DE-1EEF-4245-8578-BC3C45BFFE37}" presName="childText" presStyleLbl="revTx" presStyleIdx="2" presStyleCnt="3">
        <dgm:presLayoutVars>
          <dgm:bulletEnabled val="1"/>
        </dgm:presLayoutVars>
      </dgm:prSet>
      <dgm:spPr/>
    </dgm:pt>
  </dgm:ptLst>
  <dgm:cxnLst>
    <dgm:cxn modelId="{2644A104-3F55-4350-A22D-A30D84D70266}" srcId="{8D2AC857-8E9E-45FC-B618-1DCA2D1C7171}" destId="{11BBCC2C-061E-4A2B-A931-9DA1222A6A65}" srcOrd="0" destOrd="0" parTransId="{A55257F1-5236-4046-8724-DC849F3D1915}" sibTransId="{3A84522C-E6BD-4859-8280-90E5D0903334}"/>
    <dgm:cxn modelId="{748B5A0E-616B-4478-9116-B0F7CF0890F7}" srcId="{17823A16-DBF9-4B8B-B139-791A6B4051F6}" destId="{B7922070-D50D-4485-90E2-C37A0946C8DD}" srcOrd="0" destOrd="0" parTransId="{7BDD2F11-5162-4834-A3B1-355F0E9AD3D6}" sibTransId="{565A57B0-4897-4154-87D2-26DF54AABFC1}"/>
    <dgm:cxn modelId="{AE4D2210-3552-42CD-9C64-AC5896DBC659}" type="presOf" srcId="{52DDED2E-FA83-44C7-AC21-B9CAC253DF8C}" destId="{99010E78-E089-4238-A27E-0AE30F74C17B}" srcOrd="0" destOrd="0" presId="urn:microsoft.com/office/officeart/2005/8/layout/vList2"/>
    <dgm:cxn modelId="{544D9819-D7C9-4D08-BAD6-C42280597D89}" srcId="{52DDED2E-FA83-44C7-AC21-B9CAC253DF8C}" destId="{E8BDF6DE-1EEF-4245-8578-BC3C45BFFE37}" srcOrd="2" destOrd="0" parTransId="{18D00233-2559-436B-99B2-E0BAC7ECCB3E}" sibTransId="{BCB6DA69-27DB-4D73-AD2C-144ED1F010BC}"/>
    <dgm:cxn modelId="{75FFF920-8913-4347-886F-94FE64E90112}" type="presOf" srcId="{B7922070-D50D-4485-90E2-C37A0946C8DD}" destId="{DB822F64-9F09-4E35-BC6E-96C54201889E}" srcOrd="0" destOrd="0" presId="urn:microsoft.com/office/officeart/2005/8/layout/vList2"/>
    <dgm:cxn modelId="{30E03F28-0797-4DC6-8708-81DB73421EE2}" srcId="{17823A16-DBF9-4B8B-B139-791A6B4051F6}" destId="{8B6B7609-81AB-4F8B-AC5A-3CEC3F92B4C9}" srcOrd="1" destOrd="0" parTransId="{5D528F3B-DC9B-4B19-BA84-BBA420CB7D75}" sibTransId="{F1DCCAFB-A4EA-4C89-8340-92017D4208A5}"/>
    <dgm:cxn modelId="{1779E83A-2695-4F0B-9DA7-0B5800EA6912}" type="presOf" srcId="{8B6B7609-81AB-4F8B-AC5A-3CEC3F92B4C9}" destId="{DB822F64-9F09-4E35-BC6E-96C54201889E}" srcOrd="0" destOrd="1" presId="urn:microsoft.com/office/officeart/2005/8/layout/vList2"/>
    <dgm:cxn modelId="{51D8223B-5670-486C-866C-51BEED445F89}" srcId="{52DDED2E-FA83-44C7-AC21-B9CAC253DF8C}" destId="{17823A16-DBF9-4B8B-B139-791A6B4051F6}" srcOrd="1" destOrd="0" parTransId="{4BF7490E-EE53-4C94-8FE8-76CC49A387CE}" sibTransId="{C1500505-1826-416B-9B51-7A6E82CBC081}"/>
    <dgm:cxn modelId="{BA44B55D-ADB0-4B5F-84B6-2C34EAF675B0}" type="presOf" srcId="{8D2AC857-8E9E-45FC-B618-1DCA2D1C7171}" destId="{6AC31A6B-2065-4C6E-8621-E66CCD6FCE68}" srcOrd="0" destOrd="0" presId="urn:microsoft.com/office/officeart/2005/8/layout/vList2"/>
    <dgm:cxn modelId="{3D20E471-3892-430D-9D90-74F61B851AB3}" type="presOf" srcId="{E8BDF6DE-1EEF-4245-8578-BC3C45BFFE37}" destId="{5F7B9903-E61B-4584-B452-F6317ACB4285}" srcOrd="0" destOrd="0" presId="urn:microsoft.com/office/officeart/2005/8/layout/vList2"/>
    <dgm:cxn modelId="{54CEAF5A-AE43-429D-BD60-F2936E7FC873}" srcId="{E8BDF6DE-1EEF-4245-8578-BC3C45BFFE37}" destId="{40D8CB42-03C2-4C6A-B92A-1D0C3C8296A7}" srcOrd="0" destOrd="0" parTransId="{BC34770E-DA55-4019-97D5-E344523A25E2}" sibTransId="{336BCBE4-D315-4B8E-8812-4230FFA72270}"/>
    <dgm:cxn modelId="{C65D5D84-F4B8-49C8-8B10-B2FD318EF588}" type="presOf" srcId="{40D8CB42-03C2-4C6A-B92A-1D0C3C8296A7}" destId="{B2CC32DE-07BA-4FBA-B82A-1C7D7452763C}" srcOrd="0" destOrd="0" presId="urn:microsoft.com/office/officeart/2005/8/layout/vList2"/>
    <dgm:cxn modelId="{469AE899-7B3F-4AD5-BC0D-1633D7EE0106}" type="presOf" srcId="{11BBCC2C-061E-4A2B-A931-9DA1222A6A65}" destId="{22D748E9-F4C9-4A86-9151-9F514E823D19}" srcOrd="0" destOrd="0" presId="urn:microsoft.com/office/officeart/2005/8/layout/vList2"/>
    <dgm:cxn modelId="{0099F6C1-4C68-43A2-985B-62DC1A4BF97C}" type="presOf" srcId="{17823A16-DBF9-4B8B-B139-791A6B4051F6}" destId="{91E55D9D-CF29-420A-95AF-61C313740F2D}" srcOrd="0" destOrd="0" presId="urn:microsoft.com/office/officeart/2005/8/layout/vList2"/>
    <dgm:cxn modelId="{29DB7EC9-C997-4FB0-A03C-E8E9E9729D58}" srcId="{52DDED2E-FA83-44C7-AC21-B9CAC253DF8C}" destId="{8D2AC857-8E9E-45FC-B618-1DCA2D1C7171}" srcOrd="0" destOrd="0" parTransId="{458834DA-DD17-4730-AB63-709FE2A6A81C}" sibTransId="{927F4CBC-338C-4264-8E58-B312A0F878DC}"/>
    <dgm:cxn modelId="{710FD7F6-DCDB-4588-B468-3A6B93B9A538}" srcId="{8D2AC857-8E9E-45FC-B618-1DCA2D1C7171}" destId="{A0B8A854-60C5-4481-A6BF-1FAA5AB8EDDE}" srcOrd="1" destOrd="0" parTransId="{36589A6A-A656-47BD-AAD4-D2611DE73A79}" sibTransId="{0DB07E8F-EE86-49FF-8C0E-412AAFC69D12}"/>
    <dgm:cxn modelId="{DA5262FA-8EDE-4131-B00C-7FC44F3C55A8}" type="presOf" srcId="{A0B8A854-60C5-4481-A6BF-1FAA5AB8EDDE}" destId="{22D748E9-F4C9-4A86-9151-9F514E823D19}" srcOrd="0" destOrd="1" presId="urn:microsoft.com/office/officeart/2005/8/layout/vList2"/>
    <dgm:cxn modelId="{5D07826A-5DBD-4DC0-8A93-8258B1219E37}" type="presParOf" srcId="{99010E78-E089-4238-A27E-0AE30F74C17B}" destId="{6AC31A6B-2065-4C6E-8621-E66CCD6FCE68}" srcOrd="0" destOrd="0" presId="urn:microsoft.com/office/officeart/2005/8/layout/vList2"/>
    <dgm:cxn modelId="{6E5E90F4-3C7B-4B3A-98AA-1F465D67FD93}" type="presParOf" srcId="{99010E78-E089-4238-A27E-0AE30F74C17B}" destId="{22D748E9-F4C9-4A86-9151-9F514E823D19}" srcOrd="1" destOrd="0" presId="urn:microsoft.com/office/officeart/2005/8/layout/vList2"/>
    <dgm:cxn modelId="{1EB05373-B307-43E8-B438-AB995DC4E7DF}" type="presParOf" srcId="{99010E78-E089-4238-A27E-0AE30F74C17B}" destId="{91E55D9D-CF29-420A-95AF-61C313740F2D}" srcOrd="2" destOrd="0" presId="urn:microsoft.com/office/officeart/2005/8/layout/vList2"/>
    <dgm:cxn modelId="{540C9C07-3FF1-40A1-ABA7-A1B25946F287}" type="presParOf" srcId="{99010E78-E089-4238-A27E-0AE30F74C17B}" destId="{DB822F64-9F09-4E35-BC6E-96C54201889E}" srcOrd="3" destOrd="0" presId="urn:microsoft.com/office/officeart/2005/8/layout/vList2"/>
    <dgm:cxn modelId="{D9D4D27C-A23E-43E5-8D9D-CF9042278ED1}" type="presParOf" srcId="{99010E78-E089-4238-A27E-0AE30F74C17B}" destId="{5F7B9903-E61B-4584-B452-F6317ACB4285}" srcOrd="4" destOrd="0" presId="urn:microsoft.com/office/officeart/2005/8/layout/vList2"/>
    <dgm:cxn modelId="{AE76AD51-3F63-402C-B534-9C0E7ADEC74C}" type="presParOf" srcId="{99010E78-E089-4238-A27E-0AE30F74C17B}" destId="{B2CC32DE-07BA-4FBA-B82A-1C7D7452763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FDF52-7249-4DDE-934A-055D8C555C0A}"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2C4D5291-BA55-48CA-90A6-C9CFDAB2DA87}">
      <dgm:prSet/>
      <dgm:spPr/>
      <dgm:t>
        <a:bodyPr/>
        <a:lstStyle/>
        <a:p>
          <a:r>
            <a:rPr lang="en-US" dirty="0"/>
            <a:t>One-time purchases of goods not exceeding $50,000</a:t>
          </a:r>
        </a:p>
      </dgm:t>
    </dgm:pt>
    <dgm:pt modelId="{001DEAB8-CD87-4468-A6B2-62CC86D7E9D0}" type="parTrans" cxnId="{39BC9A26-721D-4A58-96DC-F66F9CCB6F5F}">
      <dgm:prSet/>
      <dgm:spPr/>
      <dgm:t>
        <a:bodyPr/>
        <a:lstStyle/>
        <a:p>
          <a:endParaRPr lang="en-US"/>
        </a:p>
      </dgm:t>
    </dgm:pt>
    <dgm:pt modelId="{D6975A59-2D98-407F-A467-F52C434BD700}" type="sibTrans" cxnId="{39BC9A26-721D-4A58-96DC-F66F9CCB6F5F}">
      <dgm:prSet/>
      <dgm:spPr/>
      <dgm:t>
        <a:bodyPr/>
        <a:lstStyle/>
        <a:p>
          <a:endParaRPr lang="en-US"/>
        </a:p>
      </dgm:t>
    </dgm:pt>
    <dgm:pt modelId="{A39B12E4-917E-4729-9B4C-ED2425600740}">
      <dgm:prSet/>
      <dgm:spPr/>
      <dgm:t>
        <a:bodyPr/>
        <a:lstStyle/>
        <a:p>
          <a:r>
            <a:rPr lang="en-US" dirty="0"/>
            <a:t>Purchases of services not exceeding $100,000</a:t>
          </a:r>
        </a:p>
      </dgm:t>
    </dgm:pt>
    <dgm:pt modelId="{4694933B-1D95-42AE-A09E-14A972E7B573}" type="parTrans" cxnId="{509AE33E-2B36-4BF0-A178-86128F998331}">
      <dgm:prSet/>
      <dgm:spPr/>
      <dgm:t>
        <a:bodyPr/>
        <a:lstStyle/>
        <a:p>
          <a:endParaRPr lang="en-US"/>
        </a:p>
      </dgm:t>
    </dgm:pt>
    <dgm:pt modelId="{338F596D-BC1D-42CB-BC49-772514C62D76}" type="sibTrans" cxnId="{509AE33E-2B36-4BF0-A178-86128F998331}">
      <dgm:prSet/>
      <dgm:spPr/>
      <dgm:t>
        <a:bodyPr/>
        <a:lstStyle/>
        <a:p>
          <a:endParaRPr lang="en-US"/>
        </a:p>
      </dgm:t>
    </dgm:pt>
    <dgm:pt modelId="{0F5C6FC6-E609-4688-8587-78A4C1D07325}">
      <dgm:prSet/>
      <dgm:spPr/>
      <dgm:t>
        <a:bodyPr/>
        <a:lstStyle/>
        <a:p>
          <a:r>
            <a:rPr lang="en-US"/>
            <a:t>Direct publications</a:t>
          </a:r>
        </a:p>
      </dgm:t>
    </dgm:pt>
    <dgm:pt modelId="{AC04A7B1-0995-4CED-B635-AB312AC216A7}" type="parTrans" cxnId="{BFEB990B-76AD-4435-A463-727E097F67A1}">
      <dgm:prSet/>
      <dgm:spPr/>
      <dgm:t>
        <a:bodyPr/>
        <a:lstStyle/>
        <a:p>
          <a:endParaRPr lang="en-US"/>
        </a:p>
      </dgm:t>
    </dgm:pt>
    <dgm:pt modelId="{5751730E-1582-4A08-9E87-233D4051048C}" type="sibTrans" cxnId="{BFEB990B-76AD-4435-A463-727E097F67A1}">
      <dgm:prSet/>
      <dgm:spPr/>
      <dgm:t>
        <a:bodyPr/>
        <a:lstStyle/>
        <a:p>
          <a:endParaRPr lang="en-US"/>
        </a:p>
      </dgm:t>
    </dgm:pt>
    <dgm:pt modelId="{95D6FD53-AA74-4FBD-B014-C1DD0E129356}">
      <dgm:prSet/>
      <dgm:spPr/>
      <dgm:t>
        <a:bodyPr/>
        <a:lstStyle/>
        <a:p>
          <a:r>
            <a:rPr lang="en-US"/>
            <a:t>Professional memberships</a:t>
          </a:r>
        </a:p>
      </dgm:t>
    </dgm:pt>
    <dgm:pt modelId="{31795111-CB6D-4E2F-A556-DF8E4F4F54BD}" type="parTrans" cxnId="{35170BB1-CF68-4AFE-B7BE-C7C98CC95AAB}">
      <dgm:prSet/>
      <dgm:spPr/>
      <dgm:t>
        <a:bodyPr/>
        <a:lstStyle/>
        <a:p>
          <a:endParaRPr lang="en-US"/>
        </a:p>
      </dgm:t>
    </dgm:pt>
    <dgm:pt modelId="{BB278E00-5847-4930-975A-484B02EBB310}" type="sibTrans" cxnId="{35170BB1-CF68-4AFE-B7BE-C7C98CC95AAB}">
      <dgm:prSet/>
      <dgm:spPr/>
      <dgm:t>
        <a:bodyPr/>
        <a:lstStyle/>
        <a:p>
          <a:endParaRPr lang="en-US"/>
        </a:p>
      </dgm:t>
    </dgm:pt>
    <dgm:pt modelId="{A0A150F8-7D26-4424-A81F-936C77FF2EF3}">
      <dgm:prSet/>
      <dgm:spPr/>
      <dgm:t>
        <a:bodyPr/>
        <a:lstStyle/>
        <a:p>
          <a:r>
            <a:rPr lang="en-US"/>
            <a:t>Purchases of perishable goods</a:t>
          </a:r>
        </a:p>
      </dgm:t>
    </dgm:pt>
    <dgm:pt modelId="{E4B3AE22-9831-4D4A-A120-7C94E5587CCA}" type="parTrans" cxnId="{8BBF64FB-B312-43C4-BAEB-820576B3BE81}">
      <dgm:prSet/>
      <dgm:spPr/>
      <dgm:t>
        <a:bodyPr/>
        <a:lstStyle/>
        <a:p>
          <a:endParaRPr lang="en-US"/>
        </a:p>
      </dgm:t>
    </dgm:pt>
    <dgm:pt modelId="{4898C8D4-BC63-4E44-819B-1FEF8A776DA9}" type="sibTrans" cxnId="{8BBF64FB-B312-43C4-BAEB-820576B3BE81}">
      <dgm:prSet/>
      <dgm:spPr/>
      <dgm:t>
        <a:bodyPr/>
        <a:lstStyle/>
        <a:p>
          <a:endParaRPr lang="en-US"/>
        </a:p>
      </dgm:t>
    </dgm:pt>
    <dgm:pt modelId="{262B07E0-4BDF-4773-8507-1F37DF25C8D1}">
      <dgm:prSet/>
      <dgm:spPr/>
      <dgm:t>
        <a:bodyPr/>
        <a:lstStyle/>
        <a:p>
          <a:r>
            <a:rPr lang="en-US"/>
            <a:t>Distributor purchases</a:t>
          </a:r>
        </a:p>
      </dgm:t>
    </dgm:pt>
    <dgm:pt modelId="{4BD4377B-6AA8-429A-BC8C-14CCE36A131C}" type="parTrans" cxnId="{28F2F4F2-7B92-4BDF-A243-25CDD2920F3D}">
      <dgm:prSet/>
      <dgm:spPr/>
      <dgm:t>
        <a:bodyPr/>
        <a:lstStyle/>
        <a:p>
          <a:endParaRPr lang="en-US"/>
        </a:p>
      </dgm:t>
    </dgm:pt>
    <dgm:pt modelId="{FD22FAB8-71CF-4947-9088-0E93FB63CF70}" type="sibTrans" cxnId="{28F2F4F2-7B92-4BDF-A243-25CDD2920F3D}">
      <dgm:prSet/>
      <dgm:spPr/>
      <dgm:t>
        <a:bodyPr/>
        <a:lstStyle/>
        <a:p>
          <a:endParaRPr lang="en-US"/>
        </a:p>
      </dgm:t>
    </dgm:pt>
    <dgm:pt modelId="{E08FDD26-3E35-4AB3-AB26-8D2A6F25AB33}">
      <dgm:prSet/>
      <dgm:spPr/>
      <dgm:t>
        <a:bodyPr/>
        <a:lstStyle/>
        <a:p>
          <a:r>
            <a:rPr lang="en-US"/>
            <a:t>Fuel, oil, and grease purchases</a:t>
          </a:r>
        </a:p>
      </dgm:t>
    </dgm:pt>
    <dgm:pt modelId="{42B74024-19A5-4484-9749-B435D3845A67}" type="parTrans" cxnId="{13F09CFE-088C-48F8-A225-414E18E3A66A}">
      <dgm:prSet/>
      <dgm:spPr/>
      <dgm:t>
        <a:bodyPr/>
        <a:lstStyle/>
        <a:p>
          <a:endParaRPr lang="en-US"/>
        </a:p>
      </dgm:t>
    </dgm:pt>
    <dgm:pt modelId="{D0C0B289-FE03-4952-9DEB-BD73F6E63E88}" type="sibTrans" cxnId="{13F09CFE-088C-48F8-A225-414E18E3A66A}">
      <dgm:prSet/>
      <dgm:spPr/>
      <dgm:t>
        <a:bodyPr/>
        <a:lstStyle/>
        <a:p>
          <a:endParaRPr lang="en-US"/>
        </a:p>
      </dgm:t>
    </dgm:pt>
    <dgm:pt modelId="{6A2685DC-94C4-4401-BC53-C871B902FB33}">
      <dgm:prSet/>
      <dgm:spPr/>
      <dgm:t>
        <a:bodyPr/>
        <a:lstStyle/>
        <a:p>
          <a:r>
            <a:rPr lang="en-US"/>
            <a:t>Internal repair purchases</a:t>
          </a:r>
        </a:p>
      </dgm:t>
    </dgm:pt>
    <dgm:pt modelId="{4A6D6924-5555-4777-9F47-80697BC611E9}" type="parTrans" cxnId="{2E253392-FFFB-402E-A3A3-043F9E73B13C}">
      <dgm:prSet/>
      <dgm:spPr/>
      <dgm:t>
        <a:bodyPr/>
        <a:lstStyle/>
        <a:p>
          <a:endParaRPr lang="en-US"/>
        </a:p>
      </dgm:t>
    </dgm:pt>
    <dgm:pt modelId="{4F710EC3-B4DD-4A43-BD43-44C0AFC061FE}" type="sibTrans" cxnId="{2E253392-FFFB-402E-A3A3-043F9E73B13C}">
      <dgm:prSet/>
      <dgm:spPr/>
      <dgm:t>
        <a:bodyPr/>
        <a:lstStyle/>
        <a:p>
          <a:endParaRPr lang="en-US"/>
        </a:p>
      </dgm:t>
    </dgm:pt>
    <dgm:pt modelId="{A719CB79-8C2F-4375-972D-D85AC92E8191}">
      <dgm:prSet/>
      <dgm:spPr/>
      <dgm:t>
        <a:bodyPr/>
        <a:lstStyle/>
        <a:p>
          <a:r>
            <a:rPr lang="en-US"/>
            <a:t>Emergency purchases</a:t>
          </a:r>
        </a:p>
      </dgm:t>
    </dgm:pt>
    <dgm:pt modelId="{02FE9CC2-57D2-4C68-B852-A0FD42506029}" type="parTrans" cxnId="{680C1D32-EB7F-4E1F-BE04-57926AD15A83}">
      <dgm:prSet/>
      <dgm:spPr/>
      <dgm:t>
        <a:bodyPr/>
        <a:lstStyle/>
        <a:p>
          <a:endParaRPr lang="en-US"/>
        </a:p>
      </dgm:t>
    </dgm:pt>
    <dgm:pt modelId="{B85733E0-27EA-4575-B892-326321D15B2E}" type="sibTrans" cxnId="{680C1D32-EB7F-4E1F-BE04-57926AD15A83}">
      <dgm:prSet/>
      <dgm:spPr/>
      <dgm:t>
        <a:bodyPr/>
        <a:lstStyle/>
        <a:p>
          <a:endParaRPr lang="en-US"/>
        </a:p>
      </dgm:t>
    </dgm:pt>
    <dgm:pt modelId="{A648A198-E538-4030-9A8B-33B35072CB77}" type="pres">
      <dgm:prSet presAssocID="{6CFFDF52-7249-4DDE-934A-055D8C555C0A}" presName="diagram" presStyleCnt="0">
        <dgm:presLayoutVars>
          <dgm:dir/>
          <dgm:resizeHandles val="exact"/>
        </dgm:presLayoutVars>
      </dgm:prSet>
      <dgm:spPr/>
    </dgm:pt>
    <dgm:pt modelId="{D0E78E6E-2C7E-4EF7-96DF-E824BC81A794}" type="pres">
      <dgm:prSet presAssocID="{2C4D5291-BA55-48CA-90A6-C9CFDAB2DA87}" presName="node" presStyleLbl="node1" presStyleIdx="0" presStyleCnt="9">
        <dgm:presLayoutVars>
          <dgm:bulletEnabled val="1"/>
        </dgm:presLayoutVars>
      </dgm:prSet>
      <dgm:spPr/>
    </dgm:pt>
    <dgm:pt modelId="{67A6F998-2ACC-4D8F-B38E-9D0672A45E45}" type="pres">
      <dgm:prSet presAssocID="{D6975A59-2D98-407F-A467-F52C434BD700}" presName="sibTrans" presStyleCnt="0"/>
      <dgm:spPr/>
    </dgm:pt>
    <dgm:pt modelId="{5179A5FA-B244-4EDD-BF9E-4487B202C4EA}" type="pres">
      <dgm:prSet presAssocID="{A39B12E4-917E-4729-9B4C-ED2425600740}" presName="node" presStyleLbl="node1" presStyleIdx="1" presStyleCnt="9">
        <dgm:presLayoutVars>
          <dgm:bulletEnabled val="1"/>
        </dgm:presLayoutVars>
      </dgm:prSet>
      <dgm:spPr/>
    </dgm:pt>
    <dgm:pt modelId="{DF86EB09-630E-491D-92FA-25B0C8980EDF}" type="pres">
      <dgm:prSet presAssocID="{338F596D-BC1D-42CB-BC49-772514C62D76}" presName="sibTrans" presStyleCnt="0"/>
      <dgm:spPr/>
    </dgm:pt>
    <dgm:pt modelId="{DEB8D498-22A9-4D37-8417-C09BE800AF5A}" type="pres">
      <dgm:prSet presAssocID="{0F5C6FC6-E609-4688-8587-78A4C1D07325}" presName="node" presStyleLbl="node1" presStyleIdx="2" presStyleCnt="9">
        <dgm:presLayoutVars>
          <dgm:bulletEnabled val="1"/>
        </dgm:presLayoutVars>
      </dgm:prSet>
      <dgm:spPr/>
    </dgm:pt>
    <dgm:pt modelId="{320D2310-D764-49E6-82AD-6DB99D0677D0}" type="pres">
      <dgm:prSet presAssocID="{5751730E-1582-4A08-9E87-233D4051048C}" presName="sibTrans" presStyleCnt="0"/>
      <dgm:spPr/>
    </dgm:pt>
    <dgm:pt modelId="{F07AD58C-007A-4587-92B7-9D6A0E751ECE}" type="pres">
      <dgm:prSet presAssocID="{95D6FD53-AA74-4FBD-B014-C1DD0E129356}" presName="node" presStyleLbl="node1" presStyleIdx="3" presStyleCnt="9">
        <dgm:presLayoutVars>
          <dgm:bulletEnabled val="1"/>
        </dgm:presLayoutVars>
      </dgm:prSet>
      <dgm:spPr/>
    </dgm:pt>
    <dgm:pt modelId="{8424ACE0-F89F-4515-A1AF-06E67FD51518}" type="pres">
      <dgm:prSet presAssocID="{BB278E00-5847-4930-975A-484B02EBB310}" presName="sibTrans" presStyleCnt="0"/>
      <dgm:spPr/>
    </dgm:pt>
    <dgm:pt modelId="{003D37C9-AAAA-4B4E-B451-D844793D1F49}" type="pres">
      <dgm:prSet presAssocID="{A0A150F8-7D26-4424-A81F-936C77FF2EF3}" presName="node" presStyleLbl="node1" presStyleIdx="4" presStyleCnt="9">
        <dgm:presLayoutVars>
          <dgm:bulletEnabled val="1"/>
        </dgm:presLayoutVars>
      </dgm:prSet>
      <dgm:spPr/>
    </dgm:pt>
    <dgm:pt modelId="{A398DCEE-9764-4882-B4A5-DBE3DC2EE623}" type="pres">
      <dgm:prSet presAssocID="{4898C8D4-BC63-4E44-819B-1FEF8A776DA9}" presName="sibTrans" presStyleCnt="0"/>
      <dgm:spPr/>
    </dgm:pt>
    <dgm:pt modelId="{CE539361-B18B-4BEA-9B80-7B2B83A2F00E}" type="pres">
      <dgm:prSet presAssocID="{262B07E0-4BDF-4773-8507-1F37DF25C8D1}" presName="node" presStyleLbl="node1" presStyleIdx="5" presStyleCnt="9">
        <dgm:presLayoutVars>
          <dgm:bulletEnabled val="1"/>
        </dgm:presLayoutVars>
      </dgm:prSet>
      <dgm:spPr/>
    </dgm:pt>
    <dgm:pt modelId="{5D6FA12B-D3F2-4C01-8D96-B0B01A27170A}" type="pres">
      <dgm:prSet presAssocID="{FD22FAB8-71CF-4947-9088-0E93FB63CF70}" presName="sibTrans" presStyleCnt="0"/>
      <dgm:spPr/>
    </dgm:pt>
    <dgm:pt modelId="{D898CC16-7DAA-4F6B-8A34-45648504BC5C}" type="pres">
      <dgm:prSet presAssocID="{E08FDD26-3E35-4AB3-AB26-8D2A6F25AB33}" presName="node" presStyleLbl="node1" presStyleIdx="6" presStyleCnt="9">
        <dgm:presLayoutVars>
          <dgm:bulletEnabled val="1"/>
        </dgm:presLayoutVars>
      </dgm:prSet>
      <dgm:spPr/>
    </dgm:pt>
    <dgm:pt modelId="{E2BE7753-20AC-4055-B460-4D38668EC399}" type="pres">
      <dgm:prSet presAssocID="{D0C0B289-FE03-4952-9DEB-BD73F6E63E88}" presName="sibTrans" presStyleCnt="0"/>
      <dgm:spPr/>
    </dgm:pt>
    <dgm:pt modelId="{B225DEC0-224B-4E2E-BC00-94B81F019B69}" type="pres">
      <dgm:prSet presAssocID="{6A2685DC-94C4-4401-BC53-C871B902FB33}" presName="node" presStyleLbl="node1" presStyleIdx="7" presStyleCnt="9">
        <dgm:presLayoutVars>
          <dgm:bulletEnabled val="1"/>
        </dgm:presLayoutVars>
      </dgm:prSet>
      <dgm:spPr/>
    </dgm:pt>
    <dgm:pt modelId="{BEBC180B-940B-430F-BED7-9696E3209BB9}" type="pres">
      <dgm:prSet presAssocID="{4F710EC3-B4DD-4A43-BD43-44C0AFC061FE}" presName="sibTrans" presStyleCnt="0"/>
      <dgm:spPr/>
    </dgm:pt>
    <dgm:pt modelId="{1FA86A52-DE7B-4934-8B7E-FE8078F9A5C7}" type="pres">
      <dgm:prSet presAssocID="{A719CB79-8C2F-4375-972D-D85AC92E8191}" presName="node" presStyleLbl="node1" presStyleIdx="8" presStyleCnt="9">
        <dgm:presLayoutVars>
          <dgm:bulletEnabled val="1"/>
        </dgm:presLayoutVars>
      </dgm:prSet>
      <dgm:spPr/>
    </dgm:pt>
  </dgm:ptLst>
  <dgm:cxnLst>
    <dgm:cxn modelId="{BFEB990B-76AD-4435-A463-727E097F67A1}" srcId="{6CFFDF52-7249-4DDE-934A-055D8C555C0A}" destId="{0F5C6FC6-E609-4688-8587-78A4C1D07325}" srcOrd="2" destOrd="0" parTransId="{AC04A7B1-0995-4CED-B635-AB312AC216A7}" sibTransId="{5751730E-1582-4A08-9E87-233D4051048C}"/>
    <dgm:cxn modelId="{39BC9A26-721D-4A58-96DC-F66F9CCB6F5F}" srcId="{6CFFDF52-7249-4DDE-934A-055D8C555C0A}" destId="{2C4D5291-BA55-48CA-90A6-C9CFDAB2DA87}" srcOrd="0" destOrd="0" parTransId="{001DEAB8-CD87-4468-A6B2-62CC86D7E9D0}" sibTransId="{D6975A59-2D98-407F-A467-F52C434BD700}"/>
    <dgm:cxn modelId="{680C1D32-EB7F-4E1F-BE04-57926AD15A83}" srcId="{6CFFDF52-7249-4DDE-934A-055D8C555C0A}" destId="{A719CB79-8C2F-4375-972D-D85AC92E8191}" srcOrd="8" destOrd="0" parTransId="{02FE9CC2-57D2-4C68-B852-A0FD42506029}" sibTransId="{B85733E0-27EA-4575-B892-326321D15B2E}"/>
    <dgm:cxn modelId="{4F0F453A-D4F6-4DA4-9536-6249B474EBC8}" type="presOf" srcId="{6A2685DC-94C4-4401-BC53-C871B902FB33}" destId="{B225DEC0-224B-4E2E-BC00-94B81F019B69}" srcOrd="0" destOrd="0" presId="urn:microsoft.com/office/officeart/2005/8/layout/default"/>
    <dgm:cxn modelId="{22C17B3A-A51C-49BB-AAE2-278B1A7E3C94}" type="presOf" srcId="{6CFFDF52-7249-4DDE-934A-055D8C555C0A}" destId="{A648A198-E538-4030-9A8B-33B35072CB77}" srcOrd="0" destOrd="0" presId="urn:microsoft.com/office/officeart/2005/8/layout/default"/>
    <dgm:cxn modelId="{509AE33E-2B36-4BF0-A178-86128F998331}" srcId="{6CFFDF52-7249-4DDE-934A-055D8C555C0A}" destId="{A39B12E4-917E-4729-9B4C-ED2425600740}" srcOrd="1" destOrd="0" parTransId="{4694933B-1D95-42AE-A09E-14A972E7B573}" sibTransId="{338F596D-BC1D-42CB-BC49-772514C62D76}"/>
    <dgm:cxn modelId="{C837636C-5525-4268-B81D-FC6F61F8AE73}" type="presOf" srcId="{95D6FD53-AA74-4FBD-B014-C1DD0E129356}" destId="{F07AD58C-007A-4587-92B7-9D6A0E751ECE}" srcOrd="0" destOrd="0" presId="urn:microsoft.com/office/officeart/2005/8/layout/default"/>
    <dgm:cxn modelId="{F0017D4C-B893-4E04-811E-ABDFD7134DFA}" type="presOf" srcId="{2C4D5291-BA55-48CA-90A6-C9CFDAB2DA87}" destId="{D0E78E6E-2C7E-4EF7-96DF-E824BC81A794}" srcOrd="0" destOrd="0" presId="urn:microsoft.com/office/officeart/2005/8/layout/default"/>
    <dgm:cxn modelId="{0D15D98F-AC46-41F6-A9F7-7405A8A8A690}" type="presOf" srcId="{0F5C6FC6-E609-4688-8587-78A4C1D07325}" destId="{DEB8D498-22A9-4D37-8417-C09BE800AF5A}" srcOrd="0" destOrd="0" presId="urn:microsoft.com/office/officeart/2005/8/layout/default"/>
    <dgm:cxn modelId="{2E253392-FFFB-402E-A3A3-043F9E73B13C}" srcId="{6CFFDF52-7249-4DDE-934A-055D8C555C0A}" destId="{6A2685DC-94C4-4401-BC53-C871B902FB33}" srcOrd="7" destOrd="0" parTransId="{4A6D6924-5555-4777-9F47-80697BC611E9}" sibTransId="{4F710EC3-B4DD-4A43-BD43-44C0AFC061FE}"/>
    <dgm:cxn modelId="{35170BB1-CF68-4AFE-B7BE-C7C98CC95AAB}" srcId="{6CFFDF52-7249-4DDE-934A-055D8C555C0A}" destId="{95D6FD53-AA74-4FBD-B014-C1DD0E129356}" srcOrd="3" destOrd="0" parTransId="{31795111-CB6D-4E2F-A556-DF8E4F4F54BD}" sibTransId="{BB278E00-5847-4930-975A-484B02EBB310}"/>
    <dgm:cxn modelId="{EA0B41CC-014A-4BAC-9D8B-E600B9BFEB9D}" type="presOf" srcId="{A0A150F8-7D26-4424-A81F-936C77FF2EF3}" destId="{003D37C9-AAAA-4B4E-B451-D844793D1F49}" srcOrd="0" destOrd="0" presId="urn:microsoft.com/office/officeart/2005/8/layout/default"/>
    <dgm:cxn modelId="{677F53D9-E51C-463F-9C91-89EC63FC518F}" type="presOf" srcId="{A719CB79-8C2F-4375-972D-D85AC92E8191}" destId="{1FA86A52-DE7B-4934-8B7E-FE8078F9A5C7}" srcOrd="0" destOrd="0" presId="urn:microsoft.com/office/officeart/2005/8/layout/default"/>
    <dgm:cxn modelId="{99F66BE9-4E00-405A-B590-D282BAB04B8D}" type="presOf" srcId="{262B07E0-4BDF-4773-8507-1F37DF25C8D1}" destId="{CE539361-B18B-4BEA-9B80-7B2B83A2F00E}" srcOrd="0" destOrd="0" presId="urn:microsoft.com/office/officeart/2005/8/layout/default"/>
    <dgm:cxn modelId="{28F2F4F2-7B92-4BDF-A243-25CDD2920F3D}" srcId="{6CFFDF52-7249-4DDE-934A-055D8C555C0A}" destId="{262B07E0-4BDF-4773-8507-1F37DF25C8D1}" srcOrd="5" destOrd="0" parTransId="{4BD4377B-6AA8-429A-BC8C-14CCE36A131C}" sibTransId="{FD22FAB8-71CF-4947-9088-0E93FB63CF70}"/>
    <dgm:cxn modelId="{E8E31DF4-6D7C-4A7C-A782-59F798C1DB79}" type="presOf" srcId="{A39B12E4-917E-4729-9B4C-ED2425600740}" destId="{5179A5FA-B244-4EDD-BF9E-4487B202C4EA}" srcOrd="0" destOrd="0" presId="urn:microsoft.com/office/officeart/2005/8/layout/default"/>
    <dgm:cxn modelId="{8BBF64FB-B312-43C4-BAEB-820576B3BE81}" srcId="{6CFFDF52-7249-4DDE-934A-055D8C555C0A}" destId="{A0A150F8-7D26-4424-A81F-936C77FF2EF3}" srcOrd="4" destOrd="0" parTransId="{E4B3AE22-9831-4D4A-A120-7C94E5587CCA}" sibTransId="{4898C8D4-BC63-4E44-819B-1FEF8A776DA9}"/>
    <dgm:cxn modelId="{B734C2FD-03E7-4602-B8E7-EC4D34085DE5}" type="presOf" srcId="{E08FDD26-3E35-4AB3-AB26-8D2A6F25AB33}" destId="{D898CC16-7DAA-4F6B-8A34-45648504BC5C}" srcOrd="0" destOrd="0" presId="urn:microsoft.com/office/officeart/2005/8/layout/default"/>
    <dgm:cxn modelId="{13F09CFE-088C-48F8-A225-414E18E3A66A}" srcId="{6CFFDF52-7249-4DDE-934A-055D8C555C0A}" destId="{E08FDD26-3E35-4AB3-AB26-8D2A6F25AB33}" srcOrd="6" destOrd="0" parTransId="{42B74024-19A5-4484-9749-B435D3845A67}" sibTransId="{D0C0B289-FE03-4952-9DEB-BD73F6E63E88}"/>
    <dgm:cxn modelId="{442A1E64-3A7E-4969-9B58-1E56CFB12FE6}" type="presParOf" srcId="{A648A198-E538-4030-9A8B-33B35072CB77}" destId="{D0E78E6E-2C7E-4EF7-96DF-E824BC81A794}" srcOrd="0" destOrd="0" presId="urn:microsoft.com/office/officeart/2005/8/layout/default"/>
    <dgm:cxn modelId="{AF5E6FC7-C352-4CBA-AA0A-417C44A1D66F}" type="presParOf" srcId="{A648A198-E538-4030-9A8B-33B35072CB77}" destId="{67A6F998-2ACC-4D8F-B38E-9D0672A45E45}" srcOrd="1" destOrd="0" presId="urn:microsoft.com/office/officeart/2005/8/layout/default"/>
    <dgm:cxn modelId="{7F2B9582-121B-4C0D-8244-B376B19D9187}" type="presParOf" srcId="{A648A198-E538-4030-9A8B-33B35072CB77}" destId="{5179A5FA-B244-4EDD-BF9E-4487B202C4EA}" srcOrd="2" destOrd="0" presId="urn:microsoft.com/office/officeart/2005/8/layout/default"/>
    <dgm:cxn modelId="{12FDCD2A-CC0D-414C-A79B-E44E31A94E3E}" type="presParOf" srcId="{A648A198-E538-4030-9A8B-33B35072CB77}" destId="{DF86EB09-630E-491D-92FA-25B0C8980EDF}" srcOrd="3" destOrd="0" presId="urn:microsoft.com/office/officeart/2005/8/layout/default"/>
    <dgm:cxn modelId="{E877CCCF-224A-4726-8936-81D20F192084}" type="presParOf" srcId="{A648A198-E538-4030-9A8B-33B35072CB77}" destId="{DEB8D498-22A9-4D37-8417-C09BE800AF5A}" srcOrd="4" destOrd="0" presId="urn:microsoft.com/office/officeart/2005/8/layout/default"/>
    <dgm:cxn modelId="{DA289125-9581-49B5-9A65-818D27692DD4}" type="presParOf" srcId="{A648A198-E538-4030-9A8B-33B35072CB77}" destId="{320D2310-D764-49E6-82AD-6DB99D0677D0}" srcOrd="5" destOrd="0" presId="urn:microsoft.com/office/officeart/2005/8/layout/default"/>
    <dgm:cxn modelId="{ABDD39BE-9575-40B0-971D-6E04704BF02D}" type="presParOf" srcId="{A648A198-E538-4030-9A8B-33B35072CB77}" destId="{F07AD58C-007A-4587-92B7-9D6A0E751ECE}" srcOrd="6" destOrd="0" presId="urn:microsoft.com/office/officeart/2005/8/layout/default"/>
    <dgm:cxn modelId="{269002AC-9B3F-499E-8C39-FE3B7AEC8D43}" type="presParOf" srcId="{A648A198-E538-4030-9A8B-33B35072CB77}" destId="{8424ACE0-F89F-4515-A1AF-06E67FD51518}" srcOrd="7" destOrd="0" presId="urn:microsoft.com/office/officeart/2005/8/layout/default"/>
    <dgm:cxn modelId="{601FBFFB-3A4B-4998-9303-F32A0D7DCB5B}" type="presParOf" srcId="{A648A198-E538-4030-9A8B-33B35072CB77}" destId="{003D37C9-AAAA-4B4E-B451-D844793D1F49}" srcOrd="8" destOrd="0" presId="urn:microsoft.com/office/officeart/2005/8/layout/default"/>
    <dgm:cxn modelId="{BAFD3168-9528-4026-B062-1F7A6874E780}" type="presParOf" srcId="{A648A198-E538-4030-9A8B-33B35072CB77}" destId="{A398DCEE-9764-4882-B4A5-DBE3DC2EE623}" srcOrd="9" destOrd="0" presId="urn:microsoft.com/office/officeart/2005/8/layout/default"/>
    <dgm:cxn modelId="{0D3519B3-E36D-42E8-9579-EBA501EE777A}" type="presParOf" srcId="{A648A198-E538-4030-9A8B-33B35072CB77}" destId="{CE539361-B18B-4BEA-9B80-7B2B83A2F00E}" srcOrd="10" destOrd="0" presId="urn:microsoft.com/office/officeart/2005/8/layout/default"/>
    <dgm:cxn modelId="{A643C95C-9B10-49A4-B650-4F5F21125061}" type="presParOf" srcId="{A648A198-E538-4030-9A8B-33B35072CB77}" destId="{5D6FA12B-D3F2-4C01-8D96-B0B01A27170A}" srcOrd="11" destOrd="0" presId="urn:microsoft.com/office/officeart/2005/8/layout/default"/>
    <dgm:cxn modelId="{44D17178-897B-429A-BF4B-D84620A5DAE4}" type="presParOf" srcId="{A648A198-E538-4030-9A8B-33B35072CB77}" destId="{D898CC16-7DAA-4F6B-8A34-45648504BC5C}" srcOrd="12" destOrd="0" presId="urn:microsoft.com/office/officeart/2005/8/layout/default"/>
    <dgm:cxn modelId="{290BB52E-0E05-4C4A-AFA4-DF9449B92FDD}" type="presParOf" srcId="{A648A198-E538-4030-9A8B-33B35072CB77}" destId="{E2BE7753-20AC-4055-B460-4D38668EC399}" srcOrd="13" destOrd="0" presId="urn:microsoft.com/office/officeart/2005/8/layout/default"/>
    <dgm:cxn modelId="{E2A48C9C-3365-4BEA-A828-B83831884928}" type="presParOf" srcId="{A648A198-E538-4030-9A8B-33B35072CB77}" destId="{B225DEC0-224B-4E2E-BC00-94B81F019B69}" srcOrd="14" destOrd="0" presId="urn:microsoft.com/office/officeart/2005/8/layout/default"/>
    <dgm:cxn modelId="{A3A2DF97-5007-4D8F-BC29-297082081E8A}" type="presParOf" srcId="{A648A198-E538-4030-9A8B-33B35072CB77}" destId="{BEBC180B-940B-430F-BED7-9696E3209BB9}" srcOrd="15" destOrd="0" presId="urn:microsoft.com/office/officeart/2005/8/layout/default"/>
    <dgm:cxn modelId="{DBF0397D-7296-444A-B765-094E81819666}" type="presParOf" srcId="{A648A198-E538-4030-9A8B-33B35072CB77}" destId="{1FA86A52-DE7B-4934-8B7E-FE8078F9A5C7}"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BDE61-99A3-4BE5-8F63-37E7B7B9E66D}"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09D177CC-26AB-4710-846B-8A63E8E5BDA0}">
      <dgm:prSet/>
      <dgm:spPr/>
      <dgm:t>
        <a:bodyPr/>
        <a:lstStyle/>
        <a:p>
          <a:r>
            <a:rPr lang="en-US"/>
            <a:t>Spot purchases are small, one-time procurements.</a:t>
          </a:r>
        </a:p>
      </dgm:t>
    </dgm:pt>
    <dgm:pt modelId="{DEC5938C-5967-42E1-BE14-229FA88C62B4}" type="parTrans" cxnId="{331EAFE3-3825-4535-AF65-2ADD0048B0C2}">
      <dgm:prSet/>
      <dgm:spPr/>
      <dgm:t>
        <a:bodyPr/>
        <a:lstStyle/>
        <a:p>
          <a:endParaRPr lang="en-US"/>
        </a:p>
      </dgm:t>
    </dgm:pt>
    <dgm:pt modelId="{431AE50F-1335-4F08-A65E-A70C566A6D8E}" type="sibTrans" cxnId="{331EAFE3-3825-4535-AF65-2ADD0048B0C2}">
      <dgm:prSet/>
      <dgm:spPr/>
      <dgm:t>
        <a:bodyPr/>
        <a:lstStyle/>
        <a:p>
          <a:endParaRPr lang="en-US"/>
        </a:p>
      </dgm:t>
    </dgm:pt>
    <dgm:pt modelId="{29515D79-8D85-4561-8E1D-F4B99FE7F5AC}">
      <dgm:prSet/>
      <dgm:spPr/>
      <dgm:t>
        <a:bodyPr/>
        <a:lstStyle/>
        <a:p>
          <a:r>
            <a:rPr lang="en-US" dirty="0"/>
            <a:t>Total contract value does not exceed $10,000 (with the exception of printing services).</a:t>
          </a:r>
        </a:p>
      </dgm:t>
    </dgm:pt>
    <dgm:pt modelId="{7A38CB50-7A86-4722-AB1F-8A2CB6C09C53}" type="parTrans" cxnId="{57D84AAD-CFD7-48D6-BE75-A9295789906A}">
      <dgm:prSet/>
      <dgm:spPr/>
      <dgm:t>
        <a:bodyPr/>
        <a:lstStyle/>
        <a:p>
          <a:endParaRPr lang="en-US"/>
        </a:p>
      </dgm:t>
    </dgm:pt>
    <dgm:pt modelId="{B679A63E-A13C-4AF5-BA2C-6D69AB854C14}" type="sibTrans" cxnId="{57D84AAD-CFD7-48D6-BE75-A9295789906A}">
      <dgm:prSet/>
      <dgm:spPr/>
      <dgm:t>
        <a:bodyPr/>
        <a:lstStyle/>
        <a:p>
          <a:endParaRPr lang="en-US"/>
        </a:p>
      </dgm:t>
    </dgm:pt>
    <dgm:pt modelId="{B66CDEBC-0058-4CD0-9981-EEFE33A345A6}">
      <dgm:prSet/>
      <dgm:spPr/>
      <dgm:t>
        <a:bodyPr/>
        <a:lstStyle/>
        <a:p>
          <a:r>
            <a:rPr lang="en-US"/>
            <a:t>Competitive bidding is not required for these purchases.</a:t>
          </a:r>
        </a:p>
      </dgm:t>
    </dgm:pt>
    <dgm:pt modelId="{5FF9DD65-7769-44CA-94F2-90727DE02B8C}" type="parTrans" cxnId="{6783CB35-9E5A-4442-9978-EC10B3211FD8}">
      <dgm:prSet/>
      <dgm:spPr/>
      <dgm:t>
        <a:bodyPr/>
        <a:lstStyle/>
        <a:p>
          <a:endParaRPr lang="en-US"/>
        </a:p>
      </dgm:t>
    </dgm:pt>
    <dgm:pt modelId="{0F44148B-F851-47DE-B2A6-2A0B8A7FBA97}" type="sibTrans" cxnId="{6783CB35-9E5A-4442-9978-EC10B3211FD8}">
      <dgm:prSet/>
      <dgm:spPr/>
      <dgm:t>
        <a:bodyPr/>
        <a:lstStyle/>
        <a:p>
          <a:endParaRPr lang="en-US"/>
        </a:p>
      </dgm:t>
    </dgm:pt>
    <dgm:pt modelId="{DEBABEC5-9BA0-4894-BEA4-EF471780EBFA}">
      <dgm:prSet/>
      <dgm:spPr/>
      <dgm:t>
        <a:bodyPr/>
        <a:lstStyle/>
        <a:p>
          <a:r>
            <a:rPr lang="en-US"/>
            <a:t>Agencies may supplement the Centralized Master Bidders List (CMBL) with non-CMBL vendors.</a:t>
          </a:r>
        </a:p>
      </dgm:t>
    </dgm:pt>
    <dgm:pt modelId="{40F11B22-885B-4FD3-99F5-D0C6589A0BFC}" type="parTrans" cxnId="{0C3067B8-E330-41F9-A1C5-31A2D6AE2C25}">
      <dgm:prSet/>
      <dgm:spPr/>
      <dgm:t>
        <a:bodyPr/>
        <a:lstStyle/>
        <a:p>
          <a:endParaRPr lang="en-US"/>
        </a:p>
      </dgm:t>
    </dgm:pt>
    <dgm:pt modelId="{DD95C2E3-8683-4CC0-B6BA-39542161FB19}" type="sibTrans" cxnId="{0C3067B8-E330-41F9-A1C5-31A2D6AE2C25}">
      <dgm:prSet/>
      <dgm:spPr/>
      <dgm:t>
        <a:bodyPr/>
        <a:lstStyle/>
        <a:p>
          <a:endParaRPr lang="en-US"/>
        </a:p>
      </dgm:t>
    </dgm:pt>
    <dgm:pt modelId="{5BDB02BC-271C-47F5-94BE-A2C1221B947E}">
      <dgm:prSet/>
      <dgm:spPr/>
      <dgm:t>
        <a:bodyPr/>
        <a:lstStyle/>
        <a:p>
          <a:r>
            <a:rPr lang="en-US"/>
            <a:t>Dividing purchases to avoid competitive bidding is explicitly prohibited.</a:t>
          </a:r>
        </a:p>
      </dgm:t>
    </dgm:pt>
    <dgm:pt modelId="{B3653A20-EDF7-4AA7-A349-2A3E26D52B2C}" type="parTrans" cxnId="{F7A48DE1-5059-414D-8859-AC7381AE9E81}">
      <dgm:prSet/>
      <dgm:spPr/>
      <dgm:t>
        <a:bodyPr/>
        <a:lstStyle/>
        <a:p>
          <a:endParaRPr lang="en-US"/>
        </a:p>
      </dgm:t>
    </dgm:pt>
    <dgm:pt modelId="{78CBE458-9171-4744-AB4A-F91FE2CDFABE}" type="sibTrans" cxnId="{F7A48DE1-5059-414D-8859-AC7381AE9E81}">
      <dgm:prSet/>
      <dgm:spPr/>
      <dgm:t>
        <a:bodyPr/>
        <a:lstStyle/>
        <a:p>
          <a:endParaRPr lang="en-US"/>
        </a:p>
      </dgm:t>
    </dgm:pt>
    <dgm:pt modelId="{76AB9DB4-1138-4352-B5EB-494FFDC08B42}" type="pres">
      <dgm:prSet presAssocID="{D8DBDE61-99A3-4BE5-8F63-37E7B7B9E66D}" presName="vert0" presStyleCnt="0">
        <dgm:presLayoutVars>
          <dgm:dir/>
          <dgm:animOne val="branch"/>
          <dgm:animLvl val="lvl"/>
        </dgm:presLayoutVars>
      </dgm:prSet>
      <dgm:spPr/>
    </dgm:pt>
    <dgm:pt modelId="{C9909527-C1F1-4514-B113-4B40AECA6861}" type="pres">
      <dgm:prSet presAssocID="{09D177CC-26AB-4710-846B-8A63E8E5BDA0}" presName="thickLine" presStyleLbl="alignNode1" presStyleIdx="0" presStyleCnt="1"/>
      <dgm:spPr/>
    </dgm:pt>
    <dgm:pt modelId="{5ABD6658-7BFF-4041-967A-E3B9ACF8089B}" type="pres">
      <dgm:prSet presAssocID="{09D177CC-26AB-4710-846B-8A63E8E5BDA0}" presName="horz1" presStyleCnt="0"/>
      <dgm:spPr/>
    </dgm:pt>
    <dgm:pt modelId="{26617D5A-BC7F-4784-BF0A-5EB5804AD0A3}" type="pres">
      <dgm:prSet presAssocID="{09D177CC-26AB-4710-846B-8A63E8E5BDA0}" presName="tx1" presStyleLbl="revTx" presStyleIdx="0" presStyleCnt="5"/>
      <dgm:spPr/>
    </dgm:pt>
    <dgm:pt modelId="{25D16EA0-7C7B-480A-8747-49B725DBCA60}" type="pres">
      <dgm:prSet presAssocID="{09D177CC-26AB-4710-846B-8A63E8E5BDA0}" presName="vert1" presStyleCnt="0"/>
      <dgm:spPr/>
    </dgm:pt>
    <dgm:pt modelId="{26B7B4B4-3D11-462E-81B2-2BFD4D53E426}" type="pres">
      <dgm:prSet presAssocID="{29515D79-8D85-4561-8E1D-F4B99FE7F5AC}" presName="vertSpace2a" presStyleCnt="0"/>
      <dgm:spPr/>
    </dgm:pt>
    <dgm:pt modelId="{96C2AEAD-8872-43D6-AC2A-FF6C5ECE9FEF}" type="pres">
      <dgm:prSet presAssocID="{29515D79-8D85-4561-8E1D-F4B99FE7F5AC}" presName="horz2" presStyleCnt="0"/>
      <dgm:spPr/>
    </dgm:pt>
    <dgm:pt modelId="{4907214E-FD06-4B2F-8CD9-DDF59D86BA38}" type="pres">
      <dgm:prSet presAssocID="{29515D79-8D85-4561-8E1D-F4B99FE7F5AC}" presName="horzSpace2" presStyleCnt="0"/>
      <dgm:spPr/>
    </dgm:pt>
    <dgm:pt modelId="{B95A2605-A70E-44C0-B9D6-CC6E1F021FA4}" type="pres">
      <dgm:prSet presAssocID="{29515D79-8D85-4561-8E1D-F4B99FE7F5AC}" presName="tx2" presStyleLbl="revTx" presStyleIdx="1" presStyleCnt="5"/>
      <dgm:spPr/>
    </dgm:pt>
    <dgm:pt modelId="{F3365253-9B7F-4D68-81F8-1D4E5CB41393}" type="pres">
      <dgm:prSet presAssocID="{29515D79-8D85-4561-8E1D-F4B99FE7F5AC}" presName="vert2" presStyleCnt="0"/>
      <dgm:spPr/>
    </dgm:pt>
    <dgm:pt modelId="{EBC562FF-D0CA-4564-88DC-C90975AA99AF}" type="pres">
      <dgm:prSet presAssocID="{29515D79-8D85-4561-8E1D-F4B99FE7F5AC}" presName="thinLine2b" presStyleLbl="callout" presStyleIdx="0" presStyleCnt="4"/>
      <dgm:spPr/>
    </dgm:pt>
    <dgm:pt modelId="{BDADB375-986F-40E6-8A4E-9B4EF3A718D4}" type="pres">
      <dgm:prSet presAssocID="{29515D79-8D85-4561-8E1D-F4B99FE7F5AC}" presName="vertSpace2b" presStyleCnt="0"/>
      <dgm:spPr/>
    </dgm:pt>
    <dgm:pt modelId="{39404E6C-B78A-4C0D-B576-44A63CC1DB70}" type="pres">
      <dgm:prSet presAssocID="{B66CDEBC-0058-4CD0-9981-EEFE33A345A6}" presName="horz2" presStyleCnt="0"/>
      <dgm:spPr/>
    </dgm:pt>
    <dgm:pt modelId="{DCC069BD-CB89-40FA-806A-E425E27A6ABA}" type="pres">
      <dgm:prSet presAssocID="{B66CDEBC-0058-4CD0-9981-EEFE33A345A6}" presName="horzSpace2" presStyleCnt="0"/>
      <dgm:spPr/>
    </dgm:pt>
    <dgm:pt modelId="{663170F6-2FBC-498D-B84E-E21BCBEC3BB8}" type="pres">
      <dgm:prSet presAssocID="{B66CDEBC-0058-4CD0-9981-EEFE33A345A6}" presName="tx2" presStyleLbl="revTx" presStyleIdx="2" presStyleCnt="5"/>
      <dgm:spPr/>
    </dgm:pt>
    <dgm:pt modelId="{92EB0772-3FFE-45D4-BAF3-2282D344398A}" type="pres">
      <dgm:prSet presAssocID="{B66CDEBC-0058-4CD0-9981-EEFE33A345A6}" presName="vert2" presStyleCnt="0"/>
      <dgm:spPr/>
    </dgm:pt>
    <dgm:pt modelId="{480CE0F3-3A26-403B-AD22-81836420086C}" type="pres">
      <dgm:prSet presAssocID="{B66CDEBC-0058-4CD0-9981-EEFE33A345A6}" presName="thinLine2b" presStyleLbl="callout" presStyleIdx="1" presStyleCnt="4"/>
      <dgm:spPr/>
    </dgm:pt>
    <dgm:pt modelId="{FB92C0AD-4B05-4548-B5D8-EEB1BC6BF8DB}" type="pres">
      <dgm:prSet presAssocID="{B66CDEBC-0058-4CD0-9981-EEFE33A345A6}" presName="vertSpace2b" presStyleCnt="0"/>
      <dgm:spPr/>
    </dgm:pt>
    <dgm:pt modelId="{E8EE7E68-A95B-40E6-9738-0D21B537F059}" type="pres">
      <dgm:prSet presAssocID="{DEBABEC5-9BA0-4894-BEA4-EF471780EBFA}" presName="horz2" presStyleCnt="0"/>
      <dgm:spPr/>
    </dgm:pt>
    <dgm:pt modelId="{38D7DE4C-0AD9-4571-990F-F8077A90998F}" type="pres">
      <dgm:prSet presAssocID="{DEBABEC5-9BA0-4894-BEA4-EF471780EBFA}" presName="horzSpace2" presStyleCnt="0"/>
      <dgm:spPr/>
    </dgm:pt>
    <dgm:pt modelId="{886712E5-DAB7-473F-A500-949DC5C407FB}" type="pres">
      <dgm:prSet presAssocID="{DEBABEC5-9BA0-4894-BEA4-EF471780EBFA}" presName="tx2" presStyleLbl="revTx" presStyleIdx="3" presStyleCnt="5"/>
      <dgm:spPr/>
    </dgm:pt>
    <dgm:pt modelId="{FC8607F7-1F56-444F-B3E9-1AD7D6EF7C43}" type="pres">
      <dgm:prSet presAssocID="{DEBABEC5-9BA0-4894-BEA4-EF471780EBFA}" presName="vert2" presStyleCnt="0"/>
      <dgm:spPr/>
    </dgm:pt>
    <dgm:pt modelId="{00F922BF-4AD8-456B-AA00-D8D810A86500}" type="pres">
      <dgm:prSet presAssocID="{DEBABEC5-9BA0-4894-BEA4-EF471780EBFA}" presName="thinLine2b" presStyleLbl="callout" presStyleIdx="2" presStyleCnt="4"/>
      <dgm:spPr/>
    </dgm:pt>
    <dgm:pt modelId="{4A23C39A-B08A-4177-97D0-8E2E3C053D34}" type="pres">
      <dgm:prSet presAssocID="{DEBABEC5-9BA0-4894-BEA4-EF471780EBFA}" presName="vertSpace2b" presStyleCnt="0"/>
      <dgm:spPr/>
    </dgm:pt>
    <dgm:pt modelId="{6BB332BA-EDC4-4BFA-A53F-10C89A32BF8B}" type="pres">
      <dgm:prSet presAssocID="{5BDB02BC-271C-47F5-94BE-A2C1221B947E}" presName="horz2" presStyleCnt="0"/>
      <dgm:spPr/>
    </dgm:pt>
    <dgm:pt modelId="{6337FF0E-AB58-4721-BDF0-C6B7B81E57BE}" type="pres">
      <dgm:prSet presAssocID="{5BDB02BC-271C-47F5-94BE-A2C1221B947E}" presName="horzSpace2" presStyleCnt="0"/>
      <dgm:spPr/>
    </dgm:pt>
    <dgm:pt modelId="{1E52B963-BE75-41CA-A464-11BFD6DD1F32}" type="pres">
      <dgm:prSet presAssocID="{5BDB02BC-271C-47F5-94BE-A2C1221B947E}" presName="tx2" presStyleLbl="revTx" presStyleIdx="4" presStyleCnt="5"/>
      <dgm:spPr/>
    </dgm:pt>
    <dgm:pt modelId="{3BDFDD38-13DE-4D5F-A304-499F4729B2F6}" type="pres">
      <dgm:prSet presAssocID="{5BDB02BC-271C-47F5-94BE-A2C1221B947E}" presName="vert2" presStyleCnt="0"/>
      <dgm:spPr/>
    </dgm:pt>
    <dgm:pt modelId="{A65EFA66-EA5A-48AA-B077-29D7FDA65D8C}" type="pres">
      <dgm:prSet presAssocID="{5BDB02BC-271C-47F5-94BE-A2C1221B947E}" presName="thinLine2b" presStyleLbl="callout" presStyleIdx="3" presStyleCnt="4"/>
      <dgm:spPr/>
    </dgm:pt>
    <dgm:pt modelId="{1CC03E6F-47C0-4F5D-83A2-93CD6FFCCF86}" type="pres">
      <dgm:prSet presAssocID="{5BDB02BC-271C-47F5-94BE-A2C1221B947E}" presName="vertSpace2b" presStyleCnt="0"/>
      <dgm:spPr/>
    </dgm:pt>
  </dgm:ptLst>
  <dgm:cxnLst>
    <dgm:cxn modelId="{7775BD2D-A3A4-49FB-B3F6-8FCD4B8AEE93}" type="presOf" srcId="{29515D79-8D85-4561-8E1D-F4B99FE7F5AC}" destId="{B95A2605-A70E-44C0-B9D6-CC6E1F021FA4}" srcOrd="0" destOrd="0" presId="urn:microsoft.com/office/officeart/2008/layout/LinedList"/>
    <dgm:cxn modelId="{6783CB35-9E5A-4442-9978-EC10B3211FD8}" srcId="{09D177CC-26AB-4710-846B-8A63E8E5BDA0}" destId="{B66CDEBC-0058-4CD0-9981-EEFE33A345A6}" srcOrd="1" destOrd="0" parTransId="{5FF9DD65-7769-44CA-94F2-90727DE02B8C}" sibTransId="{0F44148B-F851-47DE-B2A6-2A0B8A7FBA97}"/>
    <dgm:cxn modelId="{FF23C851-8954-413B-9B5D-E6AFC49C3FD4}" type="presOf" srcId="{DEBABEC5-9BA0-4894-BEA4-EF471780EBFA}" destId="{886712E5-DAB7-473F-A500-949DC5C407FB}" srcOrd="0" destOrd="0" presId="urn:microsoft.com/office/officeart/2008/layout/LinedList"/>
    <dgm:cxn modelId="{FE608C7E-4CE9-4769-BEAB-7A072B4E7F81}" type="presOf" srcId="{09D177CC-26AB-4710-846B-8A63E8E5BDA0}" destId="{26617D5A-BC7F-4784-BF0A-5EB5804AD0A3}" srcOrd="0" destOrd="0" presId="urn:microsoft.com/office/officeart/2008/layout/LinedList"/>
    <dgm:cxn modelId="{CBFBB782-4670-4D99-B8DB-762A1B6B1E57}" type="presOf" srcId="{D8DBDE61-99A3-4BE5-8F63-37E7B7B9E66D}" destId="{76AB9DB4-1138-4352-B5EB-494FFDC08B42}" srcOrd="0" destOrd="0" presId="urn:microsoft.com/office/officeart/2008/layout/LinedList"/>
    <dgm:cxn modelId="{38F8C9A4-9391-4BE9-9A74-5343C34F1200}" type="presOf" srcId="{5BDB02BC-271C-47F5-94BE-A2C1221B947E}" destId="{1E52B963-BE75-41CA-A464-11BFD6DD1F32}" srcOrd="0" destOrd="0" presId="urn:microsoft.com/office/officeart/2008/layout/LinedList"/>
    <dgm:cxn modelId="{57D84AAD-CFD7-48D6-BE75-A9295789906A}" srcId="{09D177CC-26AB-4710-846B-8A63E8E5BDA0}" destId="{29515D79-8D85-4561-8E1D-F4B99FE7F5AC}" srcOrd="0" destOrd="0" parTransId="{7A38CB50-7A86-4722-AB1F-8A2CB6C09C53}" sibTransId="{B679A63E-A13C-4AF5-BA2C-6D69AB854C14}"/>
    <dgm:cxn modelId="{0C3067B8-E330-41F9-A1C5-31A2D6AE2C25}" srcId="{09D177CC-26AB-4710-846B-8A63E8E5BDA0}" destId="{DEBABEC5-9BA0-4894-BEA4-EF471780EBFA}" srcOrd="2" destOrd="0" parTransId="{40F11B22-885B-4FD3-99F5-D0C6589A0BFC}" sibTransId="{DD95C2E3-8683-4CC0-B6BA-39542161FB19}"/>
    <dgm:cxn modelId="{F7A48DE1-5059-414D-8859-AC7381AE9E81}" srcId="{09D177CC-26AB-4710-846B-8A63E8E5BDA0}" destId="{5BDB02BC-271C-47F5-94BE-A2C1221B947E}" srcOrd="3" destOrd="0" parTransId="{B3653A20-EDF7-4AA7-A349-2A3E26D52B2C}" sibTransId="{78CBE458-9171-4744-AB4A-F91FE2CDFABE}"/>
    <dgm:cxn modelId="{331EAFE3-3825-4535-AF65-2ADD0048B0C2}" srcId="{D8DBDE61-99A3-4BE5-8F63-37E7B7B9E66D}" destId="{09D177CC-26AB-4710-846B-8A63E8E5BDA0}" srcOrd="0" destOrd="0" parTransId="{DEC5938C-5967-42E1-BE14-229FA88C62B4}" sibTransId="{431AE50F-1335-4F08-A65E-A70C566A6D8E}"/>
    <dgm:cxn modelId="{8522B4EF-81B6-4221-81F3-5BB36AACC40A}" type="presOf" srcId="{B66CDEBC-0058-4CD0-9981-EEFE33A345A6}" destId="{663170F6-2FBC-498D-B84E-E21BCBEC3BB8}" srcOrd="0" destOrd="0" presId="urn:microsoft.com/office/officeart/2008/layout/LinedList"/>
    <dgm:cxn modelId="{4D8AB53A-789F-4F46-97B2-2D99379DB295}" type="presParOf" srcId="{76AB9DB4-1138-4352-B5EB-494FFDC08B42}" destId="{C9909527-C1F1-4514-B113-4B40AECA6861}" srcOrd="0" destOrd="0" presId="urn:microsoft.com/office/officeart/2008/layout/LinedList"/>
    <dgm:cxn modelId="{97B2FFDA-C868-4B1F-86FC-F635E3EA870E}" type="presParOf" srcId="{76AB9DB4-1138-4352-B5EB-494FFDC08B42}" destId="{5ABD6658-7BFF-4041-967A-E3B9ACF8089B}" srcOrd="1" destOrd="0" presId="urn:microsoft.com/office/officeart/2008/layout/LinedList"/>
    <dgm:cxn modelId="{DC6AB8C6-C7C2-4DFD-A7B7-E739189B0E2A}" type="presParOf" srcId="{5ABD6658-7BFF-4041-967A-E3B9ACF8089B}" destId="{26617D5A-BC7F-4784-BF0A-5EB5804AD0A3}" srcOrd="0" destOrd="0" presId="urn:microsoft.com/office/officeart/2008/layout/LinedList"/>
    <dgm:cxn modelId="{E23BBBDF-8D14-4285-81D4-537BBF6D0F9B}" type="presParOf" srcId="{5ABD6658-7BFF-4041-967A-E3B9ACF8089B}" destId="{25D16EA0-7C7B-480A-8747-49B725DBCA60}" srcOrd="1" destOrd="0" presId="urn:microsoft.com/office/officeart/2008/layout/LinedList"/>
    <dgm:cxn modelId="{5D26EF70-9301-4A46-BE37-19ED76D00952}" type="presParOf" srcId="{25D16EA0-7C7B-480A-8747-49B725DBCA60}" destId="{26B7B4B4-3D11-462E-81B2-2BFD4D53E426}" srcOrd="0" destOrd="0" presId="urn:microsoft.com/office/officeart/2008/layout/LinedList"/>
    <dgm:cxn modelId="{0CCEEEE0-2626-4116-AA21-2EE06A6C21C7}" type="presParOf" srcId="{25D16EA0-7C7B-480A-8747-49B725DBCA60}" destId="{96C2AEAD-8872-43D6-AC2A-FF6C5ECE9FEF}" srcOrd="1" destOrd="0" presId="urn:microsoft.com/office/officeart/2008/layout/LinedList"/>
    <dgm:cxn modelId="{2BB3DF80-3AD4-4F7A-96A1-21A00E2F4096}" type="presParOf" srcId="{96C2AEAD-8872-43D6-AC2A-FF6C5ECE9FEF}" destId="{4907214E-FD06-4B2F-8CD9-DDF59D86BA38}" srcOrd="0" destOrd="0" presId="urn:microsoft.com/office/officeart/2008/layout/LinedList"/>
    <dgm:cxn modelId="{A32DAF25-F465-4FA3-9CA0-9D6A60166313}" type="presParOf" srcId="{96C2AEAD-8872-43D6-AC2A-FF6C5ECE9FEF}" destId="{B95A2605-A70E-44C0-B9D6-CC6E1F021FA4}" srcOrd="1" destOrd="0" presId="urn:microsoft.com/office/officeart/2008/layout/LinedList"/>
    <dgm:cxn modelId="{FFE3B3A5-9310-409E-9906-BA90B4DF4663}" type="presParOf" srcId="{96C2AEAD-8872-43D6-AC2A-FF6C5ECE9FEF}" destId="{F3365253-9B7F-4D68-81F8-1D4E5CB41393}" srcOrd="2" destOrd="0" presId="urn:microsoft.com/office/officeart/2008/layout/LinedList"/>
    <dgm:cxn modelId="{437B9576-5DEC-4E28-AD28-9E0FA4DBE3E6}" type="presParOf" srcId="{25D16EA0-7C7B-480A-8747-49B725DBCA60}" destId="{EBC562FF-D0CA-4564-88DC-C90975AA99AF}" srcOrd="2" destOrd="0" presId="urn:microsoft.com/office/officeart/2008/layout/LinedList"/>
    <dgm:cxn modelId="{1F88CE0B-12CF-423F-A1EB-83482136DB8C}" type="presParOf" srcId="{25D16EA0-7C7B-480A-8747-49B725DBCA60}" destId="{BDADB375-986F-40E6-8A4E-9B4EF3A718D4}" srcOrd="3" destOrd="0" presId="urn:microsoft.com/office/officeart/2008/layout/LinedList"/>
    <dgm:cxn modelId="{D9229B61-936D-4A23-B137-7E7F0E83A633}" type="presParOf" srcId="{25D16EA0-7C7B-480A-8747-49B725DBCA60}" destId="{39404E6C-B78A-4C0D-B576-44A63CC1DB70}" srcOrd="4" destOrd="0" presId="urn:microsoft.com/office/officeart/2008/layout/LinedList"/>
    <dgm:cxn modelId="{E15ACE10-B7B5-4A15-B4E4-42E1A508240E}" type="presParOf" srcId="{39404E6C-B78A-4C0D-B576-44A63CC1DB70}" destId="{DCC069BD-CB89-40FA-806A-E425E27A6ABA}" srcOrd="0" destOrd="0" presId="urn:microsoft.com/office/officeart/2008/layout/LinedList"/>
    <dgm:cxn modelId="{2D56C47D-C538-4D64-AEE3-73FBA2EBB98A}" type="presParOf" srcId="{39404E6C-B78A-4C0D-B576-44A63CC1DB70}" destId="{663170F6-2FBC-498D-B84E-E21BCBEC3BB8}" srcOrd="1" destOrd="0" presId="urn:microsoft.com/office/officeart/2008/layout/LinedList"/>
    <dgm:cxn modelId="{2DAB62FD-7E4C-42E8-9581-A690316CB856}" type="presParOf" srcId="{39404E6C-B78A-4C0D-B576-44A63CC1DB70}" destId="{92EB0772-3FFE-45D4-BAF3-2282D344398A}" srcOrd="2" destOrd="0" presId="urn:microsoft.com/office/officeart/2008/layout/LinedList"/>
    <dgm:cxn modelId="{194BC2CD-D73B-4B39-B765-4C4FE8B93646}" type="presParOf" srcId="{25D16EA0-7C7B-480A-8747-49B725DBCA60}" destId="{480CE0F3-3A26-403B-AD22-81836420086C}" srcOrd="5" destOrd="0" presId="urn:microsoft.com/office/officeart/2008/layout/LinedList"/>
    <dgm:cxn modelId="{75428896-D6D5-4F81-96FC-076F6F6F83BC}" type="presParOf" srcId="{25D16EA0-7C7B-480A-8747-49B725DBCA60}" destId="{FB92C0AD-4B05-4548-B5D8-EEB1BC6BF8DB}" srcOrd="6" destOrd="0" presId="urn:microsoft.com/office/officeart/2008/layout/LinedList"/>
    <dgm:cxn modelId="{3204E68E-7AB1-4DB1-A365-AD00FBBC3800}" type="presParOf" srcId="{25D16EA0-7C7B-480A-8747-49B725DBCA60}" destId="{E8EE7E68-A95B-40E6-9738-0D21B537F059}" srcOrd="7" destOrd="0" presId="urn:microsoft.com/office/officeart/2008/layout/LinedList"/>
    <dgm:cxn modelId="{DD78DB51-EA74-45CA-AF1E-AAC83CD281D7}" type="presParOf" srcId="{E8EE7E68-A95B-40E6-9738-0D21B537F059}" destId="{38D7DE4C-0AD9-4571-990F-F8077A90998F}" srcOrd="0" destOrd="0" presId="urn:microsoft.com/office/officeart/2008/layout/LinedList"/>
    <dgm:cxn modelId="{829DBBE5-F6DC-47BF-AA02-7DDF0F0E5C15}" type="presParOf" srcId="{E8EE7E68-A95B-40E6-9738-0D21B537F059}" destId="{886712E5-DAB7-473F-A500-949DC5C407FB}" srcOrd="1" destOrd="0" presId="urn:microsoft.com/office/officeart/2008/layout/LinedList"/>
    <dgm:cxn modelId="{BA4FDFF8-8426-4110-A2FA-F30EC69F9892}" type="presParOf" srcId="{E8EE7E68-A95B-40E6-9738-0D21B537F059}" destId="{FC8607F7-1F56-444F-B3E9-1AD7D6EF7C43}" srcOrd="2" destOrd="0" presId="urn:microsoft.com/office/officeart/2008/layout/LinedList"/>
    <dgm:cxn modelId="{0BC4AE8E-6B76-4CB3-B6B8-7DDA43074E59}" type="presParOf" srcId="{25D16EA0-7C7B-480A-8747-49B725DBCA60}" destId="{00F922BF-4AD8-456B-AA00-D8D810A86500}" srcOrd="8" destOrd="0" presId="urn:microsoft.com/office/officeart/2008/layout/LinedList"/>
    <dgm:cxn modelId="{565383E9-D31B-4D55-95BD-F781A3038E82}" type="presParOf" srcId="{25D16EA0-7C7B-480A-8747-49B725DBCA60}" destId="{4A23C39A-B08A-4177-97D0-8E2E3C053D34}" srcOrd="9" destOrd="0" presId="urn:microsoft.com/office/officeart/2008/layout/LinedList"/>
    <dgm:cxn modelId="{A9480778-7A5B-4BE6-B65D-739896D23433}" type="presParOf" srcId="{25D16EA0-7C7B-480A-8747-49B725DBCA60}" destId="{6BB332BA-EDC4-4BFA-A53F-10C89A32BF8B}" srcOrd="10" destOrd="0" presId="urn:microsoft.com/office/officeart/2008/layout/LinedList"/>
    <dgm:cxn modelId="{194C23E3-0E5E-400B-B3FE-EE942565C494}" type="presParOf" srcId="{6BB332BA-EDC4-4BFA-A53F-10C89A32BF8B}" destId="{6337FF0E-AB58-4721-BDF0-C6B7B81E57BE}" srcOrd="0" destOrd="0" presId="urn:microsoft.com/office/officeart/2008/layout/LinedList"/>
    <dgm:cxn modelId="{8E4D0FBE-9778-4668-AD1C-41EEB902278D}" type="presParOf" srcId="{6BB332BA-EDC4-4BFA-A53F-10C89A32BF8B}" destId="{1E52B963-BE75-41CA-A464-11BFD6DD1F32}" srcOrd="1" destOrd="0" presId="urn:microsoft.com/office/officeart/2008/layout/LinedList"/>
    <dgm:cxn modelId="{2287F869-3D60-4521-A3AB-CDD80902103F}" type="presParOf" srcId="{6BB332BA-EDC4-4BFA-A53F-10C89A32BF8B}" destId="{3BDFDD38-13DE-4D5F-A304-499F4729B2F6}" srcOrd="2" destOrd="0" presId="urn:microsoft.com/office/officeart/2008/layout/LinedList"/>
    <dgm:cxn modelId="{187138D4-1DC6-4149-AAF7-AF9EB709ED5A}" type="presParOf" srcId="{25D16EA0-7C7B-480A-8747-49B725DBCA60}" destId="{A65EFA66-EA5A-48AA-B077-29D7FDA65D8C}" srcOrd="11" destOrd="0" presId="urn:microsoft.com/office/officeart/2008/layout/LinedList"/>
    <dgm:cxn modelId="{7E55843C-05DB-4DA3-87C9-265EDAEE1254}" type="presParOf" srcId="{25D16EA0-7C7B-480A-8747-49B725DBCA60}" destId="{1CC03E6F-47C0-4F5D-83A2-93CD6FFCCF86}"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31A6B-2065-4C6E-8621-E66CCD6FCE68}">
      <dsp:nvSpPr>
        <dsp:cNvPr id="0" name=""/>
        <dsp:cNvSpPr/>
      </dsp:nvSpPr>
      <dsp:spPr>
        <a:xfrm>
          <a:off x="0" y="171867"/>
          <a:ext cx="6224335" cy="9183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Texas Government Code, Chapter 2155</a:t>
          </a:r>
          <a:endParaRPr lang="en-US" sz="2300" kern="1200"/>
        </a:p>
      </dsp:txBody>
      <dsp:txXfrm>
        <a:off x="44828" y="216695"/>
        <a:ext cx="6134679" cy="828647"/>
      </dsp:txXfrm>
    </dsp:sp>
    <dsp:sp modelId="{22D748E9-F4C9-4A86-9151-9F514E823D19}">
      <dsp:nvSpPr>
        <dsp:cNvPr id="0" name=""/>
        <dsp:cNvSpPr/>
      </dsp:nvSpPr>
      <dsp:spPr>
        <a:xfrm>
          <a:off x="0" y="1090171"/>
          <a:ext cx="622433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2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Outlines the rules and procedures for state purchasing.</a:t>
          </a:r>
        </a:p>
        <a:p>
          <a:pPr marL="171450" lvl="1" indent="-171450" algn="l" defTabSz="800100">
            <a:lnSpc>
              <a:spcPct val="90000"/>
            </a:lnSpc>
            <a:spcBef>
              <a:spcPct val="0"/>
            </a:spcBef>
            <a:spcAft>
              <a:spcPct val="20000"/>
            </a:spcAft>
            <a:buChar char="•"/>
          </a:pPr>
          <a:r>
            <a:rPr lang="en-US" sz="1800" kern="1200"/>
            <a:t>Includes guidelines for large expenditures, conflict of interest, and competitive bidding requirements.</a:t>
          </a:r>
        </a:p>
      </dsp:txBody>
      <dsp:txXfrm>
        <a:off x="0" y="1090171"/>
        <a:ext cx="6224335" cy="880785"/>
      </dsp:txXfrm>
    </dsp:sp>
    <dsp:sp modelId="{91E55D9D-CF29-420A-95AF-61C313740F2D}">
      <dsp:nvSpPr>
        <dsp:cNvPr id="0" name=""/>
        <dsp:cNvSpPr/>
      </dsp:nvSpPr>
      <dsp:spPr>
        <a:xfrm>
          <a:off x="0" y="1970956"/>
          <a:ext cx="6224335" cy="9183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Texas Local Government Code, Chapters 252 and 271</a:t>
          </a:r>
          <a:endParaRPr lang="en-US" sz="2300" kern="1200"/>
        </a:p>
      </dsp:txBody>
      <dsp:txXfrm>
        <a:off x="44828" y="2015784"/>
        <a:ext cx="6134679" cy="828647"/>
      </dsp:txXfrm>
    </dsp:sp>
    <dsp:sp modelId="{DB822F64-9F09-4E35-BC6E-96C54201889E}">
      <dsp:nvSpPr>
        <dsp:cNvPr id="0" name=""/>
        <dsp:cNvSpPr/>
      </dsp:nvSpPr>
      <dsp:spPr>
        <a:xfrm>
          <a:off x="0" y="2889259"/>
          <a:ext cx="622433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2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Framework for municipal procurement.</a:t>
          </a:r>
        </a:p>
        <a:p>
          <a:pPr marL="171450" lvl="1" indent="-171450" algn="l" defTabSz="800100">
            <a:lnSpc>
              <a:spcPct val="90000"/>
            </a:lnSpc>
            <a:spcBef>
              <a:spcPct val="0"/>
            </a:spcBef>
            <a:spcAft>
              <a:spcPct val="20000"/>
            </a:spcAft>
            <a:buChar char="•"/>
          </a:pPr>
          <a:r>
            <a:rPr lang="en-US" sz="1800" kern="1200"/>
            <a:t>Covers processes for purchasing goods, services, and construction.</a:t>
          </a:r>
        </a:p>
      </dsp:txBody>
      <dsp:txXfrm>
        <a:off x="0" y="2889259"/>
        <a:ext cx="6224335" cy="880785"/>
      </dsp:txXfrm>
    </dsp:sp>
    <dsp:sp modelId="{5F7B9903-E61B-4584-B452-F6317ACB4285}">
      <dsp:nvSpPr>
        <dsp:cNvPr id="0" name=""/>
        <dsp:cNvSpPr/>
      </dsp:nvSpPr>
      <dsp:spPr>
        <a:xfrm>
          <a:off x="0" y="3770044"/>
          <a:ext cx="6224335" cy="9183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Texas Government Code, Chapters 2253, 2254, 2269, and 2271</a:t>
          </a:r>
          <a:endParaRPr lang="en-US" sz="2300" kern="1200"/>
        </a:p>
      </dsp:txBody>
      <dsp:txXfrm>
        <a:off x="44828" y="3814872"/>
        <a:ext cx="6134679" cy="828647"/>
      </dsp:txXfrm>
    </dsp:sp>
    <dsp:sp modelId="{B2CC32DE-07BA-4FBA-B82A-1C7D7452763C}">
      <dsp:nvSpPr>
        <dsp:cNvPr id="0" name=""/>
        <dsp:cNvSpPr/>
      </dsp:nvSpPr>
      <dsp:spPr>
        <a:xfrm>
          <a:off x="0" y="4688348"/>
          <a:ext cx="6224335"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2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Addresses procurement of professional services, construction, and other specific procurement activities.</a:t>
          </a:r>
        </a:p>
      </dsp:txBody>
      <dsp:txXfrm>
        <a:off x="0" y="4688348"/>
        <a:ext cx="6224335" cy="571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78E6E-2C7E-4EF7-96DF-E824BC81A794}">
      <dsp:nvSpPr>
        <dsp:cNvPr id="0" name=""/>
        <dsp:cNvSpPr/>
      </dsp:nvSpPr>
      <dsp:spPr>
        <a:xfrm>
          <a:off x="582645" y="1178"/>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One-time purchases of goods not exceeding $50,000</a:t>
          </a:r>
        </a:p>
      </dsp:txBody>
      <dsp:txXfrm>
        <a:off x="582645" y="1178"/>
        <a:ext cx="2174490" cy="1304694"/>
      </dsp:txXfrm>
    </dsp:sp>
    <dsp:sp modelId="{5179A5FA-B244-4EDD-BF9E-4487B202C4EA}">
      <dsp:nvSpPr>
        <dsp:cNvPr id="0" name=""/>
        <dsp:cNvSpPr/>
      </dsp:nvSpPr>
      <dsp:spPr>
        <a:xfrm>
          <a:off x="2974584" y="1178"/>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Purchases of services not exceeding $100,000</a:t>
          </a:r>
        </a:p>
      </dsp:txBody>
      <dsp:txXfrm>
        <a:off x="2974584" y="1178"/>
        <a:ext cx="2174490" cy="1304694"/>
      </dsp:txXfrm>
    </dsp:sp>
    <dsp:sp modelId="{DEB8D498-22A9-4D37-8417-C09BE800AF5A}">
      <dsp:nvSpPr>
        <dsp:cNvPr id="0" name=""/>
        <dsp:cNvSpPr/>
      </dsp:nvSpPr>
      <dsp:spPr>
        <a:xfrm>
          <a:off x="5366524" y="1178"/>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Direct publications</a:t>
          </a:r>
        </a:p>
      </dsp:txBody>
      <dsp:txXfrm>
        <a:off x="5366524" y="1178"/>
        <a:ext cx="2174490" cy="1304694"/>
      </dsp:txXfrm>
    </dsp:sp>
    <dsp:sp modelId="{F07AD58C-007A-4587-92B7-9D6A0E751ECE}">
      <dsp:nvSpPr>
        <dsp:cNvPr id="0" name=""/>
        <dsp:cNvSpPr/>
      </dsp:nvSpPr>
      <dsp:spPr>
        <a:xfrm>
          <a:off x="7758464" y="1178"/>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Professional memberships</a:t>
          </a:r>
        </a:p>
      </dsp:txBody>
      <dsp:txXfrm>
        <a:off x="7758464" y="1178"/>
        <a:ext cx="2174490" cy="1304694"/>
      </dsp:txXfrm>
    </dsp:sp>
    <dsp:sp modelId="{003D37C9-AAAA-4B4E-B451-D844793D1F49}">
      <dsp:nvSpPr>
        <dsp:cNvPr id="0" name=""/>
        <dsp:cNvSpPr/>
      </dsp:nvSpPr>
      <dsp:spPr>
        <a:xfrm>
          <a:off x="582645" y="1523321"/>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Purchases of perishable goods</a:t>
          </a:r>
        </a:p>
      </dsp:txBody>
      <dsp:txXfrm>
        <a:off x="582645" y="1523321"/>
        <a:ext cx="2174490" cy="1304694"/>
      </dsp:txXfrm>
    </dsp:sp>
    <dsp:sp modelId="{CE539361-B18B-4BEA-9B80-7B2B83A2F00E}">
      <dsp:nvSpPr>
        <dsp:cNvPr id="0" name=""/>
        <dsp:cNvSpPr/>
      </dsp:nvSpPr>
      <dsp:spPr>
        <a:xfrm>
          <a:off x="2974584" y="1523321"/>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Distributor purchases</a:t>
          </a:r>
        </a:p>
      </dsp:txBody>
      <dsp:txXfrm>
        <a:off x="2974584" y="1523321"/>
        <a:ext cx="2174490" cy="1304694"/>
      </dsp:txXfrm>
    </dsp:sp>
    <dsp:sp modelId="{D898CC16-7DAA-4F6B-8A34-45648504BC5C}">
      <dsp:nvSpPr>
        <dsp:cNvPr id="0" name=""/>
        <dsp:cNvSpPr/>
      </dsp:nvSpPr>
      <dsp:spPr>
        <a:xfrm>
          <a:off x="5366524" y="1523321"/>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Fuel, oil, and grease purchases</a:t>
          </a:r>
        </a:p>
      </dsp:txBody>
      <dsp:txXfrm>
        <a:off x="5366524" y="1523321"/>
        <a:ext cx="2174490" cy="1304694"/>
      </dsp:txXfrm>
    </dsp:sp>
    <dsp:sp modelId="{B225DEC0-224B-4E2E-BC00-94B81F019B69}">
      <dsp:nvSpPr>
        <dsp:cNvPr id="0" name=""/>
        <dsp:cNvSpPr/>
      </dsp:nvSpPr>
      <dsp:spPr>
        <a:xfrm>
          <a:off x="7758464" y="1523321"/>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Internal repair purchases</a:t>
          </a:r>
        </a:p>
      </dsp:txBody>
      <dsp:txXfrm>
        <a:off x="7758464" y="1523321"/>
        <a:ext cx="2174490" cy="1304694"/>
      </dsp:txXfrm>
    </dsp:sp>
    <dsp:sp modelId="{1FA86A52-DE7B-4934-8B7E-FE8078F9A5C7}">
      <dsp:nvSpPr>
        <dsp:cNvPr id="0" name=""/>
        <dsp:cNvSpPr/>
      </dsp:nvSpPr>
      <dsp:spPr>
        <a:xfrm>
          <a:off x="4170554" y="3045465"/>
          <a:ext cx="2174490" cy="13046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Emergency purchases</a:t>
          </a:r>
        </a:p>
      </dsp:txBody>
      <dsp:txXfrm>
        <a:off x="4170554" y="3045465"/>
        <a:ext cx="2174490" cy="1304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09527-C1F1-4514-B113-4B40AECA6861}">
      <dsp:nvSpPr>
        <dsp:cNvPr id="0" name=""/>
        <dsp:cNvSpPr/>
      </dsp:nvSpPr>
      <dsp:spPr>
        <a:xfrm>
          <a:off x="0" y="0"/>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6617D5A-BC7F-4784-BF0A-5EB5804AD0A3}">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Spot purchases are small, one-time procurements.</a:t>
          </a:r>
        </a:p>
      </dsp:txBody>
      <dsp:txXfrm>
        <a:off x="0" y="0"/>
        <a:ext cx="2103120" cy="4351338"/>
      </dsp:txXfrm>
    </dsp:sp>
    <dsp:sp modelId="{B95A2605-A70E-44C0-B9D6-CC6E1F021FA4}">
      <dsp:nvSpPr>
        <dsp:cNvPr id="0" name=""/>
        <dsp:cNvSpPr/>
      </dsp:nvSpPr>
      <dsp:spPr>
        <a:xfrm>
          <a:off x="2260854" y="5115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Total contract value does not exceed $10,000 (with the exception of printing services).</a:t>
          </a:r>
        </a:p>
      </dsp:txBody>
      <dsp:txXfrm>
        <a:off x="2260854" y="51151"/>
        <a:ext cx="8254746" cy="1023031"/>
      </dsp:txXfrm>
    </dsp:sp>
    <dsp:sp modelId="{EBC562FF-D0CA-4564-88DC-C90975AA99AF}">
      <dsp:nvSpPr>
        <dsp:cNvPr id="0" name=""/>
        <dsp:cNvSpPr/>
      </dsp:nvSpPr>
      <dsp:spPr>
        <a:xfrm>
          <a:off x="2103120" y="1074183"/>
          <a:ext cx="8412480" cy="0"/>
        </a:xfrm>
        <a:prstGeom prst="line">
          <a:avLst/>
        </a:prstGeom>
        <a:noFill/>
        <a:ln w="1270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663170F6-2FBC-498D-B84E-E21BCBEC3BB8}">
      <dsp:nvSpPr>
        <dsp:cNvPr id="0" name=""/>
        <dsp:cNvSpPr/>
      </dsp:nvSpPr>
      <dsp:spPr>
        <a:xfrm>
          <a:off x="2260854" y="1125335"/>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Competitive bidding is not required for these purchases.</a:t>
          </a:r>
        </a:p>
      </dsp:txBody>
      <dsp:txXfrm>
        <a:off x="2260854" y="1125335"/>
        <a:ext cx="8254746" cy="1023031"/>
      </dsp:txXfrm>
    </dsp:sp>
    <dsp:sp modelId="{480CE0F3-3A26-403B-AD22-81836420086C}">
      <dsp:nvSpPr>
        <dsp:cNvPr id="0" name=""/>
        <dsp:cNvSpPr/>
      </dsp:nvSpPr>
      <dsp:spPr>
        <a:xfrm>
          <a:off x="2103120" y="2148366"/>
          <a:ext cx="8412480" cy="0"/>
        </a:xfrm>
        <a:prstGeom prst="line">
          <a:avLst/>
        </a:prstGeom>
        <a:noFill/>
        <a:ln w="1270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86712E5-DAB7-473F-A500-949DC5C407FB}">
      <dsp:nvSpPr>
        <dsp:cNvPr id="0" name=""/>
        <dsp:cNvSpPr/>
      </dsp:nvSpPr>
      <dsp:spPr>
        <a:xfrm>
          <a:off x="2260854" y="2199518"/>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Agencies may supplement the Centralized Master Bidders List (CMBL) with non-CMBL vendors.</a:t>
          </a:r>
        </a:p>
      </dsp:txBody>
      <dsp:txXfrm>
        <a:off x="2260854" y="2199518"/>
        <a:ext cx="8254746" cy="1023031"/>
      </dsp:txXfrm>
    </dsp:sp>
    <dsp:sp modelId="{00F922BF-4AD8-456B-AA00-D8D810A86500}">
      <dsp:nvSpPr>
        <dsp:cNvPr id="0" name=""/>
        <dsp:cNvSpPr/>
      </dsp:nvSpPr>
      <dsp:spPr>
        <a:xfrm>
          <a:off x="2103120" y="3222550"/>
          <a:ext cx="8412480" cy="0"/>
        </a:xfrm>
        <a:prstGeom prst="line">
          <a:avLst/>
        </a:prstGeom>
        <a:noFill/>
        <a:ln w="1270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E52B963-BE75-41CA-A464-11BFD6DD1F32}">
      <dsp:nvSpPr>
        <dsp:cNvPr id="0" name=""/>
        <dsp:cNvSpPr/>
      </dsp:nvSpPr>
      <dsp:spPr>
        <a:xfrm>
          <a:off x="2260854" y="327370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Dividing purchases to avoid competitive bidding is explicitly prohibited.</a:t>
          </a:r>
        </a:p>
      </dsp:txBody>
      <dsp:txXfrm>
        <a:off x="2260854" y="3273701"/>
        <a:ext cx="8254746" cy="1023031"/>
      </dsp:txXfrm>
    </dsp:sp>
    <dsp:sp modelId="{A65EFA66-EA5A-48AA-B077-29D7FDA65D8C}">
      <dsp:nvSpPr>
        <dsp:cNvPr id="0" name=""/>
        <dsp:cNvSpPr/>
      </dsp:nvSpPr>
      <dsp:spPr>
        <a:xfrm>
          <a:off x="2103120" y="4296733"/>
          <a:ext cx="8412480" cy="0"/>
        </a:xfrm>
        <a:prstGeom prst="line">
          <a:avLst/>
        </a:prstGeom>
        <a:noFill/>
        <a:ln w="1270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C54F8-ED0E-4548-9A5E-781A4D5803C2}"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EABF7-73FA-45FA-91A9-E7B08827D075}" type="slidenum">
              <a:rPr lang="en-US" smtClean="0"/>
              <a:t>‹#›</a:t>
            </a:fld>
            <a:endParaRPr lang="en-US"/>
          </a:p>
        </p:txBody>
      </p:sp>
    </p:spTree>
    <p:extLst>
      <p:ext uri="{BB962C8B-B14F-4D97-AF65-F5344CB8AC3E}">
        <p14:creationId xmlns:p14="http://schemas.microsoft.com/office/powerpoint/2010/main" val="420091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EABF7-73FA-45FA-91A9-E7B08827D075}" type="slidenum">
              <a:rPr lang="en-US" smtClean="0"/>
              <a:t>7</a:t>
            </a:fld>
            <a:endParaRPr lang="en-US"/>
          </a:p>
        </p:txBody>
      </p:sp>
    </p:spTree>
    <p:extLst>
      <p:ext uri="{BB962C8B-B14F-4D97-AF65-F5344CB8AC3E}">
        <p14:creationId xmlns:p14="http://schemas.microsoft.com/office/powerpoint/2010/main" val="331269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SPD has delegated the purchasing functions of one-time purchases of goods to individual agencies for amounts not exceeding $50,000.Since the estimated cost of the laboratory equipment is $45,000, which is within the $50,000 threshold, TDH can proceed with the purchase under the delegated authority. TDH must ensure that the cost estimate is developed in good faith and adheres to all relevant procurement guidelines and procedures.</a:t>
            </a:r>
          </a:p>
        </p:txBody>
      </p:sp>
      <p:sp>
        <p:nvSpPr>
          <p:cNvPr id="4" name="Slide Number Placeholder 3"/>
          <p:cNvSpPr>
            <a:spLocks noGrp="1"/>
          </p:cNvSpPr>
          <p:nvPr>
            <p:ph type="sldNum" sz="quarter" idx="5"/>
          </p:nvPr>
        </p:nvSpPr>
        <p:spPr/>
        <p:txBody>
          <a:bodyPr/>
          <a:lstStyle/>
          <a:p>
            <a:fld id="{512EABF7-73FA-45FA-91A9-E7B08827D075}" type="slidenum">
              <a:rPr lang="en-US" smtClean="0"/>
              <a:t>10</a:t>
            </a:fld>
            <a:endParaRPr lang="en-US"/>
          </a:p>
        </p:txBody>
      </p:sp>
    </p:spTree>
    <p:extLst>
      <p:ext uri="{BB962C8B-B14F-4D97-AF65-F5344CB8AC3E}">
        <p14:creationId xmlns:p14="http://schemas.microsoft.com/office/powerpoint/2010/main" val="98216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 What is the maximum value for one-time purchases of goods that can be delegated to agencies? Answer: b) $50,000Question 2: What type of purchases do not require competitive bidding if the total value is $10,000 or less? Answer: b) Spot purchases</a:t>
            </a:r>
          </a:p>
        </p:txBody>
      </p:sp>
      <p:sp>
        <p:nvSpPr>
          <p:cNvPr id="4" name="Slide Number Placeholder 3"/>
          <p:cNvSpPr>
            <a:spLocks noGrp="1"/>
          </p:cNvSpPr>
          <p:nvPr>
            <p:ph type="sldNum" sz="quarter" idx="5"/>
          </p:nvPr>
        </p:nvSpPr>
        <p:spPr/>
        <p:txBody>
          <a:bodyPr/>
          <a:lstStyle/>
          <a:p>
            <a:fld id="{512EABF7-73FA-45FA-91A9-E7B08827D075}" type="slidenum">
              <a:rPr lang="en-US" smtClean="0"/>
              <a:t>11</a:t>
            </a:fld>
            <a:endParaRPr lang="en-US"/>
          </a:p>
        </p:txBody>
      </p:sp>
    </p:spTree>
    <p:extLst>
      <p:ext uri="{BB962C8B-B14F-4D97-AF65-F5344CB8AC3E}">
        <p14:creationId xmlns:p14="http://schemas.microsoft.com/office/powerpoint/2010/main" val="882632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EABF7-73FA-45FA-91A9-E7B08827D075}" type="slidenum">
              <a:rPr lang="en-US" smtClean="0"/>
              <a:t>13</a:t>
            </a:fld>
            <a:endParaRPr lang="en-US"/>
          </a:p>
        </p:txBody>
      </p:sp>
    </p:spTree>
    <p:extLst>
      <p:ext uri="{BB962C8B-B14F-4D97-AF65-F5344CB8AC3E}">
        <p14:creationId xmlns:p14="http://schemas.microsoft.com/office/powerpoint/2010/main" val="406358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69A2-D4A7-EF8E-F841-31AA701687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1D6AD3-350B-CB99-F0F3-553562816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BDDCBB-7DA3-5BCA-B9E2-ED921AD7151E}"/>
              </a:ext>
            </a:extLst>
          </p:cNvPr>
          <p:cNvSpPr>
            <a:spLocks noGrp="1"/>
          </p:cNvSpPr>
          <p:nvPr>
            <p:ph type="dt" sz="half" idx="10"/>
          </p:nvPr>
        </p:nvSpPr>
        <p:spPr/>
        <p:txBody>
          <a:bodyPr/>
          <a:lstStyle/>
          <a:p>
            <a:fld id="{3341EE12-F28E-4B03-A404-A8FCAE0F6316}" type="datetime1">
              <a:rPr lang="en-US" smtClean="0"/>
              <a:t>11/19/2024</a:t>
            </a:fld>
            <a:endParaRPr lang="en-US" dirty="0"/>
          </a:p>
        </p:txBody>
      </p:sp>
      <p:sp>
        <p:nvSpPr>
          <p:cNvPr id="5" name="Footer Placeholder 4">
            <a:extLst>
              <a:ext uri="{FF2B5EF4-FFF2-40B4-BE49-F238E27FC236}">
                <a16:creationId xmlns:a16="http://schemas.microsoft.com/office/drawing/2014/main" id="{3A912FC9-060A-8EEA-7157-AE57F3813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50A37-C297-1555-DD30-FB55A3097144}"/>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405679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F879-BE7E-CBC3-7FC8-11A7F72C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F4AEFE-400A-731E-1DD2-F67F8A6C2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500E-BB7E-A024-8F15-05CDD84178FA}"/>
              </a:ext>
            </a:extLst>
          </p:cNvPr>
          <p:cNvSpPr>
            <a:spLocks noGrp="1"/>
          </p:cNvSpPr>
          <p:nvPr>
            <p:ph type="dt" sz="half" idx="10"/>
          </p:nvPr>
        </p:nvSpPr>
        <p:spPr/>
        <p:txBody>
          <a:bodyPr/>
          <a:lstStyle/>
          <a:p>
            <a:fld id="{B68B8189-0D9C-48A6-9FA3-862227B094CE}" type="datetime1">
              <a:rPr lang="en-US" smtClean="0"/>
              <a:t>11/19/2024</a:t>
            </a:fld>
            <a:endParaRPr lang="en-US"/>
          </a:p>
        </p:txBody>
      </p:sp>
      <p:sp>
        <p:nvSpPr>
          <p:cNvPr id="5" name="Footer Placeholder 4">
            <a:extLst>
              <a:ext uri="{FF2B5EF4-FFF2-40B4-BE49-F238E27FC236}">
                <a16:creationId xmlns:a16="http://schemas.microsoft.com/office/drawing/2014/main" id="{55FF02D7-D512-8B0F-CA8A-D1931A178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521AC-0205-4D84-D7F0-9923F850E95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557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CEEDC-3093-62CE-E881-5792C3E859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38681D-66BB-4C15-833D-67B1D8512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36205-B266-7961-680E-917FB1A76A01}"/>
              </a:ext>
            </a:extLst>
          </p:cNvPr>
          <p:cNvSpPr>
            <a:spLocks noGrp="1"/>
          </p:cNvSpPr>
          <p:nvPr>
            <p:ph type="dt" sz="half" idx="10"/>
          </p:nvPr>
        </p:nvSpPr>
        <p:spPr/>
        <p:txBody>
          <a:bodyPr/>
          <a:lstStyle/>
          <a:p>
            <a:fld id="{26ADDCAE-6443-42C3-9C19-F95985500186}" type="datetime1">
              <a:rPr lang="en-US" smtClean="0"/>
              <a:t>11/19/2024</a:t>
            </a:fld>
            <a:endParaRPr lang="en-US" dirty="0"/>
          </a:p>
        </p:txBody>
      </p:sp>
      <p:sp>
        <p:nvSpPr>
          <p:cNvPr id="5" name="Footer Placeholder 4">
            <a:extLst>
              <a:ext uri="{FF2B5EF4-FFF2-40B4-BE49-F238E27FC236}">
                <a16:creationId xmlns:a16="http://schemas.microsoft.com/office/drawing/2014/main" id="{B85D1F4B-12C5-D793-3B68-77E31545EC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C023E5-2FA4-9DC3-D8A7-ECB4E44E58B2}"/>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86399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0A19-2A3B-3DA4-2429-6D1E472ADB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19B65-5CAF-D6FE-AF3B-6EB27508A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7CA3E-E621-64F4-36CC-30DE8A065132}"/>
              </a:ext>
            </a:extLst>
          </p:cNvPr>
          <p:cNvSpPr>
            <a:spLocks noGrp="1"/>
          </p:cNvSpPr>
          <p:nvPr>
            <p:ph type="dt" sz="half" idx="10"/>
          </p:nvPr>
        </p:nvSpPr>
        <p:spPr/>
        <p:txBody>
          <a:bodyPr/>
          <a:lstStyle/>
          <a:p>
            <a:fld id="{1962799E-EB8E-4038-8063-81BB57C732D4}" type="datetime1">
              <a:rPr lang="en-US" smtClean="0"/>
              <a:t>11/19/2024</a:t>
            </a:fld>
            <a:endParaRPr lang="en-US"/>
          </a:p>
        </p:txBody>
      </p:sp>
      <p:sp>
        <p:nvSpPr>
          <p:cNvPr id="5" name="Footer Placeholder 4">
            <a:extLst>
              <a:ext uri="{FF2B5EF4-FFF2-40B4-BE49-F238E27FC236}">
                <a16:creationId xmlns:a16="http://schemas.microsoft.com/office/drawing/2014/main" id="{7BA7878E-27E9-C67A-65C0-C4FB52DDC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A447B-098C-80E9-B496-6FD81C7FF2EE}"/>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04849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D2C2-B1A9-653C-8BCC-36EBC6AD1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51DF6-3A55-BEF5-E61A-71EADCAEA4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A846A-0FA5-20DC-FC29-9EB9D88C6E32}"/>
              </a:ext>
            </a:extLst>
          </p:cNvPr>
          <p:cNvSpPr>
            <a:spLocks noGrp="1"/>
          </p:cNvSpPr>
          <p:nvPr>
            <p:ph type="dt" sz="half" idx="10"/>
          </p:nvPr>
        </p:nvSpPr>
        <p:spPr/>
        <p:txBody>
          <a:bodyPr/>
          <a:lstStyle/>
          <a:p>
            <a:fld id="{217A73C3-B243-44D3-809D-EF8FDFBD85D4}" type="datetime1">
              <a:rPr lang="en-US" smtClean="0"/>
              <a:t>11/19/2024</a:t>
            </a:fld>
            <a:endParaRPr lang="en-US" dirty="0"/>
          </a:p>
        </p:txBody>
      </p:sp>
      <p:sp>
        <p:nvSpPr>
          <p:cNvPr id="5" name="Footer Placeholder 4">
            <a:extLst>
              <a:ext uri="{FF2B5EF4-FFF2-40B4-BE49-F238E27FC236}">
                <a16:creationId xmlns:a16="http://schemas.microsoft.com/office/drawing/2014/main" id="{C491B0AA-95F3-5B04-8274-CAC24C230D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FE4721-9B9B-4EA6-6D98-539DC20A8CB8}"/>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7636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138E-5B08-A04D-4859-E1483575C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02AB4-CAF8-868C-02E9-59328C68C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1B5893-8AA8-710C-D3B2-06ED334620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9EDB8-5DAB-C188-031A-1161CF2DCCB6}"/>
              </a:ext>
            </a:extLst>
          </p:cNvPr>
          <p:cNvSpPr>
            <a:spLocks noGrp="1"/>
          </p:cNvSpPr>
          <p:nvPr>
            <p:ph type="dt" sz="half" idx="10"/>
          </p:nvPr>
        </p:nvSpPr>
        <p:spPr/>
        <p:txBody>
          <a:bodyPr/>
          <a:lstStyle/>
          <a:p>
            <a:fld id="{C9B6D3E3-28E2-4380-A113-67698215C5F8}" type="datetime1">
              <a:rPr lang="en-US" smtClean="0"/>
              <a:t>11/19/2024</a:t>
            </a:fld>
            <a:endParaRPr lang="en-US" dirty="0"/>
          </a:p>
        </p:txBody>
      </p:sp>
      <p:sp>
        <p:nvSpPr>
          <p:cNvPr id="6" name="Footer Placeholder 5">
            <a:extLst>
              <a:ext uri="{FF2B5EF4-FFF2-40B4-BE49-F238E27FC236}">
                <a16:creationId xmlns:a16="http://schemas.microsoft.com/office/drawing/2014/main" id="{2B26FE35-0F9F-F986-C46B-D694C56F70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8A1847-285C-5598-6708-9C1CA1D5C680}"/>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7667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B972-5424-275F-9FE0-982EB3C0E9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C39B5-CCD4-9EE7-5E23-35979AFBA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1219C-D9F7-6EE7-BCE8-AAD389426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8FCB2-9C97-71A9-6BC8-E59FF22D4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6E2D8-4ACF-548D-6967-7D049189F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84D0B9-8727-7114-C414-871228632FE8}"/>
              </a:ext>
            </a:extLst>
          </p:cNvPr>
          <p:cNvSpPr>
            <a:spLocks noGrp="1"/>
          </p:cNvSpPr>
          <p:nvPr>
            <p:ph type="dt" sz="half" idx="10"/>
          </p:nvPr>
        </p:nvSpPr>
        <p:spPr/>
        <p:txBody>
          <a:bodyPr/>
          <a:lstStyle/>
          <a:p>
            <a:fld id="{A9EFCB61-04AD-47C9-BF79-2BD8B9CEC07A}" type="datetime1">
              <a:rPr lang="en-US" smtClean="0"/>
              <a:t>11/19/2024</a:t>
            </a:fld>
            <a:endParaRPr lang="en-US" dirty="0"/>
          </a:p>
        </p:txBody>
      </p:sp>
      <p:sp>
        <p:nvSpPr>
          <p:cNvPr id="8" name="Footer Placeholder 7">
            <a:extLst>
              <a:ext uri="{FF2B5EF4-FFF2-40B4-BE49-F238E27FC236}">
                <a16:creationId xmlns:a16="http://schemas.microsoft.com/office/drawing/2014/main" id="{B204A33E-12E9-4056-C8FB-BA27F44C6FF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AB8875-8360-A609-2AE0-7AB272671BA4}"/>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2314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706C-AA14-E1F4-327A-8E3CDF2A8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07801-B63D-E337-2D3E-A7E01B9C7992}"/>
              </a:ext>
            </a:extLst>
          </p:cNvPr>
          <p:cNvSpPr>
            <a:spLocks noGrp="1"/>
          </p:cNvSpPr>
          <p:nvPr>
            <p:ph type="dt" sz="half" idx="10"/>
          </p:nvPr>
        </p:nvSpPr>
        <p:spPr/>
        <p:txBody>
          <a:bodyPr/>
          <a:lstStyle/>
          <a:p>
            <a:fld id="{A4535E0C-D585-492F-8146-7493F4086301}" type="datetime1">
              <a:rPr lang="en-US" smtClean="0"/>
              <a:t>11/19/2024</a:t>
            </a:fld>
            <a:endParaRPr lang="en-US"/>
          </a:p>
        </p:txBody>
      </p:sp>
      <p:sp>
        <p:nvSpPr>
          <p:cNvPr id="4" name="Footer Placeholder 3">
            <a:extLst>
              <a:ext uri="{FF2B5EF4-FFF2-40B4-BE49-F238E27FC236}">
                <a16:creationId xmlns:a16="http://schemas.microsoft.com/office/drawing/2014/main" id="{175523A2-D0D9-B419-0BD5-EE2F2940A1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52F61-D63E-B09F-84D5-12E5F6AA756E}"/>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8711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4E41E-89A3-CE7B-DFE9-A3F4DAD0833D}"/>
              </a:ext>
            </a:extLst>
          </p:cNvPr>
          <p:cNvSpPr>
            <a:spLocks noGrp="1"/>
          </p:cNvSpPr>
          <p:nvPr>
            <p:ph type="dt" sz="half" idx="10"/>
          </p:nvPr>
        </p:nvSpPr>
        <p:spPr/>
        <p:txBody>
          <a:bodyPr/>
          <a:lstStyle/>
          <a:p>
            <a:fld id="{8CE48390-48B5-49AB-B019-A7C8FB8C31F6}" type="datetime1">
              <a:rPr lang="en-US" smtClean="0"/>
              <a:t>11/19/2024</a:t>
            </a:fld>
            <a:endParaRPr lang="en-US"/>
          </a:p>
        </p:txBody>
      </p:sp>
      <p:sp>
        <p:nvSpPr>
          <p:cNvPr id="3" name="Footer Placeholder 2">
            <a:extLst>
              <a:ext uri="{FF2B5EF4-FFF2-40B4-BE49-F238E27FC236}">
                <a16:creationId xmlns:a16="http://schemas.microsoft.com/office/drawing/2014/main" id="{9B3CDE96-3BF5-D3C6-F600-2F37AEF11F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13EA95-4DE9-84CD-0E1A-4EBC0661D22F}"/>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261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EFE2-BCDE-39D0-AEFC-9E1CE5CB1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F3BE89-1ABF-F06F-A7FF-035728A65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2D1CD8-DD78-74FC-1463-C48ADF91D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D8B1D-C260-F4CD-29EE-35CFCC0A7EE1}"/>
              </a:ext>
            </a:extLst>
          </p:cNvPr>
          <p:cNvSpPr>
            <a:spLocks noGrp="1"/>
          </p:cNvSpPr>
          <p:nvPr>
            <p:ph type="dt" sz="half" idx="10"/>
          </p:nvPr>
        </p:nvSpPr>
        <p:spPr/>
        <p:txBody>
          <a:bodyPr/>
          <a:lstStyle/>
          <a:p>
            <a:fld id="{962E767E-8A14-4E70-91B9-2101CBC4D7BD}" type="datetime1">
              <a:rPr lang="en-US" smtClean="0"/>
              <a:t>11/19/2024</a:t>
            </a:fld>
            <a:endParaRPr lang="en-US" dirty="0"/>
          </a:p>
        </p:txBody>
      </p:sp>
      <p:sp>
        <p:nvSpPr>
          <p:cNvPr id="6" name="Footer Placeholder 5">
            <a:extLst>
              <a:ext uri="{FF2B5EF4-FFF2-40B4-BE49-F238E27FC236}">
                <a16:creationId xmlns:a16="http://schemas.microsoft.com/office/drawing/2014/main" id="{B810B1CE-3245-3DAE-9CE2-6E6F6C7EC2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C1D454-E003-308C-1F08-B3C0605CD6DC}"/>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5040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15E5-6289-1650-03A2-1F256FBC4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D2A679-CBC4-0F36-216B-5C1587DC7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2DE6A6-674F-E3FD-EE89-D86008F57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4C9C7-26E3-B73F-C008-2EEAE63A5DD0}"/>
              </a:ext>
            </a:extLst>
          </p:cNvPr>
          <p:cNvSpPr>
            <a:spLocks noGrp="1"/>
          </p:cNvSpPr>
          <p:nvPr>
            <p:ph type="dt" sz="half" idx="10"/>
          </p:nvPr>
        </p:nvSpPr>
        <p:spPr/>
        <p:txBody>
          <a:bodyPr/>
          <a:lstStyle/>
          <a:p>
            <a:fld id="{01AF0C4B-5A4A-45CA-ABEC-10F107160D33}" type="datetime1">
              <a:rPr lang="en-US" smtClean="0"/>
              <a:t>11/19/2024</a:t>
            </a:fld>
            <a:endParaRPr lang="en-US" dirty="0"/>
          </a:p>
        </p:txBody>
      </p:sp>
      <p:sp>
        <p:nvSpPr>
          <p:cNvPr id="6" name="Footer Placeholder 5">
            <a:extLst>
              <a:ext uri="{FF2B5EF4-FFF2-40B4-BE49-F238E27FC236}">
                <a16:creationId xmlns:a16="http://schemas.microsoft.com/office/drawing/2014/main" id="{5544C5D9-2759-FAA0-D944-4C1DF50B6A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6893C8-8C80-3A0E-3337-39568F6961AB}"/>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5580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D9353-A6F4-D9AD-5251-902ED53DA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77CDD-566E-0D54-E20F-FD368223B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A8463-65C7-B4E9-5DF1-A5452FB11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89806E-8E94-473C-AEE7-BE6F15F85533}" type="datetime1">
              <a:rPr lang="en-US" smtClean="0"/>
              <a:t>11/19/2024</a:t>
            </a:fld>
            <a:endParaRPr lang="en-US" dirty="0"/>
          </a:p>
        </p:txBody>
      </p:sp>
      <p:sp>
        <p:nvSpPr>
          <p:cNvPr id="5" name="Footer Placeholder 4">
            <a:extLst>
              <a:ext uri="{FF2B5EF4-FFF2-40B4-BE49-F238E27FC236}">
                <a16:creationId xmlns:a16="http://schemas.microsoft.com/office/drawing/2014/main" id="{41FACF06-8342-13B9-B2C6-B079E35FF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CC924FF-ECCA-6F82-3386-F2C036F69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83754752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rble with brown and aqua colors">
            <a:extLst>
              <a:ext uri="{FF2B5EF4-FFF2-40B4-BE49-F238E27FC236}">
                <a16:creationId xmlns:a16="http://schemas.microsoft.com/office/drawing/2014/main" id="{55CDDFE1-1FF6-8003-1E15-1238525BEB68}"/>
              </a:ext>
            </a:extLst>
          </p:cNvPr>
          <p:cNvPicPr>
            <a:picLocks noChangeAspect="1"/>
          </p:cNvPicPr>
          <p:nvPr/>
        </p:nvPicPr>
        <p:blipFill>
          <a:blip r:embed="rId2">
            <a:duotone>
              <a:prstClr val="black"/>
              <a:schemeClr val="bg1">
                <a:tint val="45000"/>
                <a:satMod val="400000"/>
              </a:schemeClr>
            </a:duotone>
            <a:alphaModFix amt="10000"/>
          </a:blip>
          <a:srcRect t="10387" b="10388"/>
          <a:stretch/>
        </p:blipFill>
        <p:spPr>
          <a:xfrm>
            <a:off x="20" y="-1"/>
            <a:ext cx="12191980" cy="6858000"/>
          </a:xfrm>
          <a:prstGeom prst="rect">
            <a:avLst/>
          </a:prstGeom>
        </p:spPr>
      </p:pic>
      <p:sp>
        <p:nvSpPr>
          <p:cNvPr id="2" name="Title 1">
            <a:extLst>
              <a:ext uri="{FF2B5EF4-FFF2-40B4-BE49-F238E27FC236}">
                <a16:creationId xmlns:a16="http://schemas.microsoft.com/office/drawing/2014/main" id="{0042CFA9-A69B-7100-6F13-CC2B2B7CD7EC}"/>
              </a:ext>
            </a:extLst>
          </p:cNvPr>
          <p:cNvSpPr>
            <a:spLocks noGrp="1"/>
          </p:cNvSpPr>
          <p:nvPr>
            <p:ph type="ctrTitle"/>
          </p:nvPr>
        </p:nvSpPr>
        <p:spPr>
          <a:xfrm>
            <a:off x="732568" y="1169982"/>
            <a:ext cx="10530318" cy="2736390"/>
          </a:xfrm>
        </p:spPr>
        <p:txBody>
          <a:bodyPr anchor="b">
            <a:normAutofit/>
          </a:bodyPr>
          <a:lstStyle/>
          <a:p>
            <a:pPr algn="l"/>
            <a:r>
              <a:rPr lang="en-US" sz="6200" dirty="0">
                <a:solidFill>
                  <a:schemeClr val="tx2"/>
                </a:solidFill>
              </a:rPr>
              <a:t>Delegation of Procurement Authority</a:t>
            </a:r>
            <a:br>
              <a:rPr lang="en-US" sz="6200" dirty="0">
                <a:solidFill>
                  <a:schemeClr val="tx2"/>
                </a:solidFill>
              </a:rPr>
            </a:br>
            <a:r>
              <a:rPr lang="en-US" sz="6200" dirty="0">
                <a:solidFill>
                  <a:schemeClr val="tx2"/>
                </a:solidFill>
              </a:rPr>
              <a:t>by Chante Johnson </a:t>
            </a:r>
          </a:p>
        </p:txBody>
      </p:sp>
      <p:sp>
        <p:nvSpPr>
          <p:cNvPr id="3" name="Subtitle 2">
            <a:extLst>
              <a:ext uri="{FF2B5EF4-FFF2-40B4-BE49-F238E27FC236}">
                <a16:creationId xmlns:a16="http://schemas.microsoft.com/office/drawing/2014/main" id="{8724591D-0281-2066-BF0D-294BF4FC9CD7}"/>
              </a:ext>
            </a:extLst>
          </p:cNvPr>
          <p:cNvSpPr>
            <a:spLocks noGrp="1"/>
          </p:cNvSpPr>
          <p:nvPr>
            <p:ph type="subTitle" idx="1"/>
          </p:nvPr>
        </p:nvSpPr>
        <p:spPr>
          <a:xfrm>
            <a:off x="732567" y="4067745"/>
            <a:ext cx="10530318" cy="1949813"/>
          </a:xfrm>
        </p:spPr>
        <p:txBody>
          <a:bodyPr anchor="t">
            <a:normAutofit/>
          </a:bodyPr>
          <a:lstStyle/>
          <a:p>
            <a:pPr algn="l"/>
            <a:r>
              <a:rPr lang="en-US" sz="2200">
                <a:solidFill>
                  <a:schemeClr val="tx2"/>
                </a:solidFill>
              </a:rPr>
              <a:t>Understanding the Laws and Best Practices</a:t>
            </a:r>
          </a:p>
        </p:txBody>
      </p:sp>
      <p:cxnSp>
        <p:nvCxnSpPr>
          <p:cNvPr id="57" name="Straight Connector 56">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2" name="Straight Connector 61">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89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5D83-50D2-9932-6967-D68EAFBEDEA4}"/>
              </a:ext>
            </a:extLst>
          </p:cNvPr>
          <p:cNvSpPr>
            <a:spLocks noGrp="1"/>
          </p:cNvSpPr>
          <p:nvPr>
            <p:ph type="title"/>
          </p:nvPr>
        </p:nvSpPr>
        <p:spPr>
          <a:xfrm>
            <a:off x="5868557" y="1138036"/>
            <a:ext cx="5444382" cy="1402470"/>
          </a:xfrm>
        </p:spPr>
        <p:txBody>
          <a:bodyPr anchor="t">
            <a:normAutofit/>
          </a:bodyPr>
          <a:lstStyle/>
          <a:p>
            <a:r>
              <a:rPr lang="en-US" sz="3200"/>
              <a:t>Case Study Scenario</a:t>
            </a:r>
          </a:p>
        </p:txBody>
      </p:sp>
      <p:pic>
        <p:nvPicPr>
          <p:cNvPr id="5" name="Picture 4" descr="A row of samples for medical testing">
            <a:extLst>
              <a:ext uri="{FF2B5EF4-FFF2-40B4-BE49-F238E27FC236}">
                <a16:creationId xmlns:a16="http://schemas.microsoft.com/office/drawing/2014/main" id="{7C30F3A2-CE3E-9CD6-C7D6-BF67D4F956F6}"/>
              </a:ext>
            </a:extLst>
          </p:cNvPr>
          <p:cNvPicPr>
            <a:picLocks noChangeAspect="1"/>
          </p:cNvPicPr>
          <p:nvPr/>
        </p:nvPicPr>
        <p:blipFill>
          <a:blip r:embed="rId3"/>
          <a:srcRect l="43666"/>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DCAC51-4B83-803D-0350-B59D2074719C}"/>
              </a:ext>
            </a:extLst>
          </p:cNvPr>
          <p:cNvSpPr>
            <a:spLocks noGrp="1"/>
          </p:cNvSpPr>
          <p:nvPr>
            <p:ph idx="1"/>
          </p:nvPr>
        </p:nvSpPr>
        <p:spPr>
          <a:xfrm>
            <a:off x="5868557" y="2551176"/>
            <a:ext cx="5444382" cy="3591207"/>
          </a:xfrm>
        </p:spPr>
        <p:txBody>
          <a:bodyPr>
            <a:normAutofit/>
          </a:bodyPr>
          <a:lstStyle/>
          <a:p>
            <a:pPr marL="0" indent="0">
              <a:buNone/>
            </a:pPr>
            <a:r>
              <a:rPr lang="en-US" sz="1600" b="1" dirty="0"/>
              <a:t>Scenario:</a:t>
            </a:r>
            <a:endParaRPr lang="en-US" sz="1600" dirty="0"/>
          </a:p>
          <a:p>
            <a:pPr marL="0" indent="0" algn="just">
              <a:buNone/>
            </a:pPr>
            <a:r>
              <a:rPr lang="en-US" sz="1600" dirty="0"/>
              <a:t>The Texas Department of Health (TDH) needs to purchase new laboratory equipment for an upcoming research project. The estimated cost for the equipment is $45,000. Additionally, TDH requires specialized consulting services for the project, with an estimated cost of $90,000.</a:t>
            </a:r>
          </a:p>
          <a:p>
            <a:pPr marL="0" indent="0">
              <a:buNone/>
            </a:pPr>
            <a:r>
              <a:rPr lang="en-US" sz="1600" b="1" dirty="0"/>
              <a:t>Questions:</a:t>
            </a:r>
            <a:endParaRPr lang="en-US" sz="1600" dirty="0"/>
          </a:p>
          <a:p>
            <a:pPr marL="0" indent="0">
              <a:buNone/>
            </a:pPr>
            <a:r>
              <a:rPr lang="en-US" sz="1600" b="1" dirty="0"/>
              <a:t>Laboratory Equipment Purchase:</a:t>
            </a:r>
            <a:endParaRPr lang="en-US" sz="1600" dirty="0"/>
          </a:p>
          <a:p>
            <a:pPr marL="742950" lvl="1" indent="-285750">
              <a:buFont typeface="+mj-lt"/>
              <a:buAutoNum type="arabicPeriod"/>
            </a:pPr>
            <a:r>
              <a:rPr lang="en-US" sz="1600" dirty="0"/>
              <a:t>Can TDH proceed with the purchase of laboratory equipment without seeking approval from the Statewide Procurement Division (SPD)?</a:t>
            </a:r>
          </a:p>
          <a:p>
            <a:pPr marL="742950" lvl="1" indent="-285750">
              <a:buFont typeface="+mj-lt"/>
              <a:buAutoNum type="arabicPeriod"/>
            </a:pPr>
            <a:r>
              <a:rPr lang="en-US" sz="1600" dirty="0"/>
              <a:t>What delegation rules apply in this scenario?</a:t>
            </a:r>
          </a:p>
          <a:p>
            <a:pPr marL="0" indent="0">
              <a:buNone/>
            </a:pPr>
            <a:endParaRPr lang="en-US" sz="1600" dirty="0"/>
          </a:p>
        </p:txBody>
      </p:sp>
    </p:spTree>
    <p:extLst>
      <p:ext uri="{BB962C8B-B14F-4D97-AF65-F5344CB8AC3E}">
        <p14:creationId xmlns:p14="http://schemas.microsoft.com/office/powerpoint/2010/main" val="9284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C884C-C9EA-6B81-1319-4498156B0E07}"/>
              </a:ext>
            </a:extLst>
          </p:cNvPr>
          <p:cNvSpPr>
            <a:spLocks noGrp="1"/>
          </p:cNvSpPr>
          <p:nvPr>
            <p:ph type="title"/>
          </p:nvPr>
        </p:nvSpPr>
        <p:spPr>
          <a:xfrm>
            <a:off x="1043631" y="809898"/>
            <a:ext cx="9942716" cy="1554480"/>
          </a:xfrm>
        </p:spPr>
        <p:txBody>
          <a:bodyPr anchor="ctr">
            <a:normAutofit/>
          </a:bodyPr>
          <a:lstStyle/>
          <a:p>
            <a:r>
              <a:rPr lang="en-US" sz="4800"/>
              <a:t>Quiz</a:t>
            </a:r>
          </a:p>
        </p:txBody>
      </p:sp>
      <p:sp>
        <p:nvSpPr>
          <p:cNvPr id="3" name="Content Placeholder 2">
            <a:extLst>
              <a:ext uri="{FF2B5EF4-FFF2-40B4-BE49-F238E27FC236}">
                <a16:creationId xmlns:a16="http://schemas.microsoft.com/office/drawing/2014/main" id="{CD2E3529-101A-1E3D-0F16-248B2A15714D}"/>
              </a:ext>
            </a:extLst>
          </p:cNvPr>
          <p:cNvSpPr>
            <a:spLocks noGrp="1"/>
          </p:cNvSpPr>
          <p:nvPr>
            <p:ph idx="1"/>
          </p:nvPr>
        </p:nvSpPr>
        <p:spPr>
          <a:xfrm>
            <a:off x="1045028" y="3017522"/>
            <a:ext cx="9941319" cy="3124658"/>
          </a:xfrm>
        </p:spPr>
        <p:txBody>
          <a:bodyPr anchor="ctr">
            <a:normAutofit/>
          </a:bodyPr>
          <a:lstStyle/>
          <a:p>
            <a:pPr marL="0" marR="0" lvl="0" indent="0">
              <a:spcAft>
                <a:spcPts val="800"/>
              </a:spcAft>
              <a:buSzPts val="1000"/>
              <a:buNone/>
              <a:tabLst>
                <a:tab pos="457200" algn="l"/>
              </a:tabLst>
            </a:pPr>
            <a:r>
              <a:rPr lang="en-US" sz="1500" b="1" kern="100">
                <a:effectLst/>
                <a:latin typeface="Aptos" panose="020B0004020202020204" pitchFamily="34" charset="0"/>
                <a:ea typeface="Aptos" panose="020B0004020202020204" pitchFamily="34" charset="0"/>
                <a:cs typeface="Times New Roman" panose="02020603050405020304" pitchFamily="18" charset="0"/>
              </a:rPr>
              <a:t>Question 1:</a:t>
            </a:r>
            <a:r>
              <a:rPr lang="en-US" sz="1500" kern="100">
                <a:effectLst/>
                <a:latin typeface="Aptos" panose="020B0004020202020204" pitchFamily="34" charset="0"/>
                <a:ea typeface="Aptos" panose="020B0004020202020204" pitchFamily="34" charset="0"/>
                <a:cs typeface="Times New Roman" panose="02020603050405020304" pitchFamily="18" charset="0"/>
              </a:rPr>
              <a:t> What is the maximum value for one-time purchases of goods that can be delegated to agencies?</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a) $10,000</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b) $50,000</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c) $100,000</a:t>
            </a:r>
          </a:p>
          <a:p>
            <a:pPr marL="0" marR="0" lvl="0" indent="0">
              <a:spcAft>
                <a:spcPts val="800"/>
              </a:spcAft>
              <a:buSzPts val="1000"/>
              <a:buNone/>
              <a:tabLst>
                <a:tab pos="457200" algn="l"/>
              </a:tabLst>
            </a:pPr>
            <a:r>
              <a:rPr lang="en-US" sz="1500" b="1" kern="100">
                <a:effectLst/>
                <a:latin typeface="Aptos" panose="020B0004020202020204" pitchFamily="34" charset="0"/>
                <a:ea typeface="Aptos" panose="020B0004020202020204" pitchFamily="34" charset="0"/>
                <a:cs typeface="Times New Roman" panose="02020603050405020304" pitchFamily="18" charset="0"/>
              </a:rPr>
              <a:t>Question 2:</a:t>
            </a:r>
            <a:r>
              <a:rPr lang="en-US" sz="1500" kern="100">
                <a:effectLst/>
                <a:latin typeface="Aptos" panose="020B0004020202020204" pitchFamily="34" charset="0"/>
                <a:ea typeface="Aptos" panose="020B0004020202020204" pitchFamily="34" charset="0"/>
                <a:cs typeface="Times New Roman" panose="02020603050405020304" pitchFamily="18" charset="0"/>
              </a:rPr>
              <a:t> What type of purchases do not require competitive bidding if the total value is $10,000 or less?</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a) Printing services</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b) Spot purchases</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c) Emergency purchases</a:t>
            </a:r>
          </a:p>
          <a:p>
            <a:pPr marL="0" indent="0">
              <a:buNone/>
            </a:pPr>
            <a:endParaRPr lang="en-US" sz="15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5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Conclusion summary.">
            <a:extLst>
              <a:ext uri="{FF2B5EF4-FFF2-40B4-BE49-F238E27FC236}">
                <a16:creationId xmlns:a16="http://schemas.microsoft.com/office/drawing/2014/main" id="{EE30C2C9-D3E6-4CDF-A506-8C7D3958AA9A}"/>
              </a:ext>
            </a:extLst>
          </p:cNvPr>
          <p:cNvPicPr>
            <a:picLocks noChangeAspect="1"/>
          </p:cNvPicPr>
          <p:nvPr/>
        </p:nvPicPr>
        <p:blipFill>
          <a:blip r:embed="rId2"/>
          <a:srcRect/>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53EC1-5480-0568-69A2-EB79A57F7A69}"/>
              </a:ext>
            </a:extLst>
          </p:cNvPr>
          <p:cNvSpPr>
            <a:spLocks noGrp="1"/>
          </p:cNvSpPr>
          <p:nvPr>
            <p:ph type="title"/>
          </p:nvPr>
        </p:nvSpPr>
        <p:spPr>
          <a:xfrm>
            <a:off x="838200" y="365125"/>
            <a:ext cx="10515600" cy="1325563"/>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A7369C21-A774-861A-A89D-4061C365E8C5}"/>
              </a:ext>
            </a:extLst>
          </p:cNvPr>
          <p:cNvSpPr>
            <a:spLocks noGrp="1"/>
          </p:cNvSpPr>
          <p:nvPr>
            <p:ph idx="1"/>
          </p:nvPr>
        </p:nvSpPr>
        <p:spPr>
          <a:xfrm>
            <a:off x="838200" y="1825625"/>
            <a:ext cx="10515600" cy="4351338"/>
          </a:xfrm>
        </p:spPr>
        <p:txBody>
          <a:bodyPr>
            <a:normAutofit/>
          </a:bodyPr>
          <a:lstStyle/>
          <a:p>
            <a:r>
              <a:rPr lang="en-US" sz="1800" dirty="0"/>
              <a:t>Delegation allows agencies to make timely purchasing decisions, streamlining the process and ensuring compliance with state laws and best practices.</a:t>
            </a:r>
          </a:p>
          <a:p>
            <a:r>
              <a:rPr lang="en-US" sz="1800" dirty="0"/>
              <a:t>SPD delegates purchasing authority to agencies for specific types of procurements, such as one-time purchases of goods up to $50,000 and services up to $100,000.</a:t>
            </a:r>
          </a:p>
          <a:p>
            <a:r>
              <a:rPr lang="en-US" sz="1800" dirty="0"/>
              <a:t>Agencies must provide a written justification for proprietary purchases, explaining the necessity and uniqueness of the product, and obtain SPD approval.</a:t>
            </a:r>
          </a:p>
          <a:p>
            <a:r>
              <a:rPr lang="en-US" sz="1800" dirty="0"/>
              <a:t>Spot purchases are small, one-time procurements with a total value of $10,000 or less (excluding printing services) that do not require competitive bidding.</a:t>
            </a:r>
          </a:p>
          <a:p>
            <a:r>
              <a:rPr lang="en-US" sz="1800" dirty="0"/>
              <a:t>SPD delegates one-time purchases of goods, including goods for resale, to agencies for amounts not exceeding $50,000. Agencies must develop cost estimates in good faith.</a:t>
            </a:r>
          </a:p>
          <a:p>
            <a:r>
              <a:rPr lang="en-US" sz="1800" dirty="0"/>
              <a:t>Agencies can request procurement assistance from SPD for procurements under the delegated threshold by submitting a detailed justification and necessary documentation through appropriate channels</a:t>
            </a:r>
          </a:p>
          <a:p>
            <a:endParaRPr lang="en-US" sz="1800" dirty="0"/>
          </a:p>
        </p:txBody>
      </p:sp>
    </p:spTree>
    <p:extLst>
      <p:ext uri="{BB962C8B-B14F-4D97-AF65-F5344CB8AC3E}">
        <p14:creationId xmlns:p14="http://schemas.microsoft.com/office/powerpoint/2010/main" val="26836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4" descr="Question marks in a line and one question mark is lit">
            <a:extLst>
              <a:ext uri="{FF2B5EF4-FFF2-40B4-BE49-F238E27FC236}">
                <a16:creationId xmlns:a16="http://schemas.microsoft.com/office/drawing/2014/main" id="{0E9E1F2A-79E9-AD6A-B5EA-336A292592B9}"/>
              </a:ext>
            </a:extLst>
          </p:cNvPr>
          <p:cNvPicPr>
            <a:picLocks noChangeAspect="1"/>
          </p:cNvPicPr>
          <p:nvPr/>
        </p:nvPicPr>
        <p:blipFill>
          <a:blip r:embed="rId3">
            <a:duotone>
              <a:schemeClr val="bg2">
                <a:shade val="45000"/>
                <a:satMod val="135000"/>
              </a:schemeClr>
              <a:prstClr val="white"/>
            </a:duotone>
            <a:alphaModFix amt="55000"/>
          </a:blip>
          <a:srcRect t="2056" b="13674"/>
          <a:stretch/>
        </p:blipFill>
        <p:spPr>
          <a:xfrm>
            <a:off x="20" y="10"/>
            <a:ext cx="12191980" cy="6857990"/>
          </a:xfrm>
          <a:prstGeom prst="rect">
            <a:avLst/>
          </a:prstGeom>
        </p:spPr>
      </p:pic>
      <p:sp>
        <p:nvSpPr>
          <p:cNvPr id="6" name="Title 5">
            <a:extLst>
              <a:ext uri="{FF2B5EF4-FFF2-40B4-BE49-F238E27FC236}">
                <a16:creationId xmlns:a16="http://schemas.microsoft.com/office/drawing/2014/main" id="{E7B975EF-28C0-C667-292E-A07932BDE027}"/>
              </a:ext>
            </a:extLst>
          </p:cNvPr>
          <p:cNvSpPr>
            <a:spLocks noGrp="1"/>
          </p:cNvSpPr>
          <p:nvPr>
            <p:ph type="title"/>
          </p:nvPr>
        </p:nvSpPr>
        <p:spPr>
          <a:xfrm>
            <a:off x="2305050" y="2884236"/>
            <a:ext cx="7581900" cy="1089529"/>
          </a:xfrm>
        </p:spPr>
        <p:txBody>
          <a:bodyPr vert="horz" lIns="91440" tIns="45720" rIns="91440" bIns="45720" rtlCol="0">
            <a:normAutofit/>
          </a:bodyPr>
          <a:lstStyle/>
          <a:p>
            <a:pPr algn="ctr"/>
            <a:r>
              <a:rPr lang="en-US" sz="7200" kern="1200">
                <a:solidFill>
                  <a:schemeClr val="tx1">
                    <a:lumMod val="75000"/>
                    <a:lumOff val="25000"/>
                  </a:schemeClr>
                </a:solidFill>
                <a:latin typeface="+mj-lt"/>
                <a:ea typeface="+mj-ea"/>
                <a:cs typeface="+mj-cs"/>
              </a:rPr>
              <a:t>Questions?</a:t>
            </a:r>
          </a:p>
        </p:txBody>
      </p:sp>
    </p:spTree>
    <p:extLst>
      <p:ext uri="{BB962C8B-B14F-4D97-AF65-F5344CB8AC3E}">
        <p14:creationId xmlns:p14="http://schemas.microsoft.com/office/powerpoint/2010/main" val="17297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Calculator, pen, compass, money and a paper with graphs printed on it">
            <a:extLst>
              <a:ext uri="{FF2B5EF4-FFF2-40B4-BE49-F238E27FC236}">
                <a16:creationId xmlns:a16="http://schemas.microsoft.com/office/drawing/2014/main" id="{2C0298B3-F057-5B77-27CF-D5412B0C9C08}"/>
              </a:ext>
            </a:extLst>
          </p:cNvPr>
          <p:cNvPicPr>
            <a:picLocks noChangeAspect="1"/>
          </p:cNvPicPr>
          <p:nvPr/>
        </p:nvPicPr>
        <p:blipFill>
          <a:blip r:embed="rId2"/>
          <a:srcRect r="9091" b="15126"/>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B9408A-E34A-C356-0B2B-FADC604DB6EA}"/>
              </a:ext>
            </a:extLst>
          </p:cNvPr>
          <p:cNvSpPr>
            <a:spLocks noGrp="1"/>
          </p:cNvSpPr>
          <p:nvPr>
            <p:ph type="title"/>
          </p:nvPr>
        </p:nvSpPr>
        <p:spPr>
          <a:xfrm>
            <a:off x="838200" y="365125"/>
            <a:ext cx="10515600" cy="1325563"/>
          </a:xfrm>
        </p:spPr>
        <p:txBody>
          <a:bodyPr>
            <a:normAutofit/>
          </a:bodyPr>
          <a:lstStyle/>
          <a:p>
            <a:r>
              <a:rPr lang="en-US"/>
              <a:t>What does delegation of procurement authority mean?</a:t>
            </a:r>
          </a:p>
        </p:txBody>
      </p:sp>
      <p:sp>
        <p:nvSpPr>
          <p:cNvPr id="3" name="Content Placeholder 2">
            <a:extLst>
              <a:ext uri="{FF2B5EF4-FFF2-40B4-BE49-F238E27FC236}">
                <a16:creationId xmlns:a16="http://schemas.microsoft.com/office/drawing/2014/main" id="{7F5A3578-CC5E-5C5A-C606-0EA6BA06656F}"/>
              </a:ext>
            </a:extLst>
          </p:cNvPr>
          <p:cNvSpPr>
            <a:spLocks noGrp="1"/>
          </p:cNvSpPr>
          <p:nvPr>
            <p:ph idx="1"/>
          </p:nvPr>
        </p:nvSpPr>
        <p:spPr>
          <a:xfrm>
            <a:off x="838200" y="1825625"/>
            <a:ext cx="10515600" cy="4351338"/>
          </a:xfrm>
        </p:spPr>
        <p:txBody>
          <a:bodyPr>
            <a:normAutofit/>
          </a:bodyPr>
          <a:lstStyle/>
          <a:p>
            <a:pPr marL="0" indent="0" algn="just">
              <a:buNone/>
            </a:pPr>
            <a:r>
              <a:rPr lang="en-US" dirty="0"/>
              <a:t>Delegation of procurement authority in the State of Texas refers to the assignment of specific procurement responsibilities from the Statewide Procurement Division (SPD) to individual agencies. This allows agencies to conduct certain types of procurements, such as one-time purchases of goods up to $50,000, without needing direct oversight from SPD. The delegation ensures that procurement activities are efficient and comply with state laws and best practices.</a:t>
            </a:r>
          </a:p>
        </p:txBody>
      </p:sp>
    </p:spTree>
    <p:extLst>
      <p:ext uri="{BB962C8B-B14F-4D97-AF65-F5344CB8AC3E}">
        <p14:creationId xmlns:p14="http://schemas.microsoft.com/office/powerpoint/2010/main" val="108188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descr="Picture displaying many figures and one stands out from the rest. ">
            <a:extLst>
              <a:ext uri="{FF2B5EF4-FFF2-40B4-BE49-F238E27FC236}">
                <a16:creationId xmlns:a16="http://schemas.microsoft.com/office/drawing/2014/main" id="{3ECBE1F1-D69B-4AFA-ABD5-8E41720EF6DE}"/>
              </a:ext>
              <a:ext uri="{C183D7F6-B498-43B3-948B-1728B52AA6E4}">
                <adec:decorative xmlns:adec="http://schemas.microsoft.com/office/drawing/2017/decorative" val="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4B3CC30-D444-22EE-DA5D-D3D07F216CBF}"/>
              </a:ext>
            </a:extLst>
          </p:cNvPr>
          <p:cNvPicPr>
            <a:picLocks noChangeAspect="1"/>
          </p:cNvPicPr>
          <p:nvPr/>
        </p:nvPicPr>
        <p:blipFill>
          <a:blip r:embed="rId2"/>
          <a:srcRect l="24775" r="16059"/>
          <a:stretch/>
        </p:blipFill>
        <p:spPr>
          <a:xfrm>
            <a:off x="-1" y="-2"/>
            <a:ext cx="5410198" cy="6858002"/>
          </a:xfrm>
          <a:prstGeom prst="rect">
            <a:avLst/>
          </a:prstGeom>
        </p:spPr>
      </p:pic>
      <p:sp useBgFill="1">
        <p:nvSpPr>
          <p:cNvPr id="19" name="Rectangle 18" descr="Chart displaying cruical role of delegation in the procurement process.">
            <a:extLst>
              <a:ext uri="{FF2B5EF4-FFF2-40B4-BE49-F238E27FC236}">
                <a16:creationId xmlns:a16="http://schemas.microsoft.com/office/drawing/2014/main" id="{603A6265-E10C-4B85-9C20-E75FCAF9CC63}"/>
              </a:ext>
              <a:ext uri="{C183D7F6-B498-43B3-948B-1728B52AA6E4}">
                <adec:decorative xmlns:adec="http://schemas.microsoft.com/office/drawing/2017/decorative" val="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3A840-E796-6B20-922A-BB7DDD361636}"/>
              </a:ext>
            </a:extLst>
          </p:cNvPr>
          <p:cNvSpPr>
            <a:spLocks noGrp="1"/>
          </p:cNvSpPr>
          <p:nvPr>
            <p:ph type="title"/>
          </p:nvPr>
        </p:nvSpPr>
        <p:spPr>
          <a:xfrm>
            <a:off x="6115317" y="405685"/>
            <a:ext cx="5464968" cy="1559301"/>
          </a:xfrm>
        </p:spPr>
        <p:txBody>
          <a:bodyPr>
            <a:normAutofit/>
          </a:bodyPr>
          <a:lstStyle/>
          <a:p>
            <a:r>
              <a:rPr lang="en-US" sz="3400"/>
              <a:t>The Crucial Role of Delegation in the Procurement Process</a:t>
            </a:r>
          </a:p>
        </p:txBody>
      </p:sp>
      <p:sp>
        <p:nvSpPr>
          <p:cNvPr id="3" name="Content Placeholder 2">
            <a:extLst>
              <a:ext uri="{FF2B5EF4-FFF2-40B4-BE49-F238E27FC236}">
                <a16:creationId xmlns:a16="http://schemas.microsoft.com/office/drawing/2014/main" id="{728780E9-AFFD-F5B9-46A0-A03543CFA3B0}"/>
              </a:ext>
            </a:extLst>
          </p:cNvPr>
          <p:cNvSpPr>
            <a:spLocks noGrp="1"/>
          </p:cNvSpPr>
          <p:nvPr>
            <p:ph idx="1"/>
          </p:nvPr>
        </p:nvSpPr>
        <p:spPr>
          <a:xfrm>
            <a:off x="6115317" y="2743200"/>
            <a:ext cx="5247340" cy="3496878"/>
          </a:xfrm>
        </p:spPr>
        <p:txBody>
          <a:bodyPr anchor="ctr">
            <a:normAutofit/>
          </a:bodyPr>
          <a:lstStyle/>
          <a:p>
            <a:pPr marL="342900" indent="-342900">
              <a:buFont typeface="Arial" panose="020B0604020202020204" pitchFamily="34" charset="0"/>
              <a:buChar char="•"/>
            </a:pPr>
            <a:r>
              <a:rPr lang="en-US" sz="1700" b="1"/>
              <a:t>Efficiency:</a:t>
            </a:r>
            <a:r>
              <a:rPr lang="en-US" sz="1700"/>
              <a:t> It streamlines the procurement process by reducing bureaucratic delays, enabling agencies to make timely purchasing decisions and respond quickly to needs.</a:t>
            </a:r>
          </a:p>
          <a:p>
            <a:pPr marL="342900" indent="-342900">
              <a:buFont typeface="Arial" panose="020B0604020202020204" pitchFamily="34" charset="0"/>
              <a:buChar char="•"/>
            </a:pPr>
            <a:r>
              <a:rPr lang="en-US" sz="1700" b="1"/>
              <a:t>Empowerment:</a:t>
            </a:r>
            <a:r>
              <a:rPr lang="en-US" sz="1700"/>
              <a:t> It empowers individual agencies to manage their own procurement activities within established guidelines, fostering accountability and ownership of the procurement process.</a:t>
            </a:r>
          </a:p>
          <a:p>
            <a:pPr marL="342900" indent="-342900">
              <a:buFont typeface="Arial" panose="020B0604020202020204" pitchFamily="34" charset="0"/>
              <a:buChar char="•"/>
            </a:pPr>
            <a:r>
              <a:rPr lang="en-US" sz="1700" b="1"/>
              <a:t>Compliance:</a:t>
            </a:r>
            <a:r>
              <a:rPr lang="en-US" sz="1700"/>
              <a:t> It ensures that procurement activities adhere to state laws and best practices, maintaining transparency, fairness, and integrity in the acquisition of goods and services.</a:t>
            </a:r>
          </a:p>
          <a:p>
            <a:endParaRPr lang="en-US" sz="1700"/>
          </a:p>
        </p:txBody>
      </p:sp>
    </p:spTree>
    <p:extLst>
      <p:ext uri="{BB962C8B-B14F-4D97-AF65-F5344CB8AC3E}">
        <p14:creationId xmlns:p14="http://schemas.microsoft.com/office/powerpoint/2010/main" val="373653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E1FC-EA13-CE60-E2C7-22097352FCEA}"/>
              </a:ext>
            </a:extLst>
          </p:cNvPr>
          <p:cNvSpPr>
            <a:spLocks noGrp="1"/>
          </p:cNvSpPr>
          <p:nvPr>
            <p:ph type="title"/>
          </p:nvPr>
        </p:nvSpPr>
        <p:spPr>
          <a:xfrm>
            <a:off x="841248" y="548640"/>
            <a:ext cx="3600860" cy="5431536"/>
          </a:xfrm>
        </p:spPr>
        <p:txBody>
          <a:bodyPr>
            <a:normAutofit/>
          </a:bodyPr>
          <a:lstStyle/>
          <a:p>
            <a:r>
              <a:rPr lang="en-US" sz="5400"/>
              <a:t>Relevant Laws and Regulations in Texas</a:t>
            </a:r>
          </a:p>
        </p:txBody>
      </p:sp>
      <p:graphicFrame>
        <p:nvGraphicFramePr>
          <p:cNvPr id="19" name="Content Placeholder 2" descr="Chart detailing Texas Government Codes.">
            <a:extLst>
              <a:ext uri="{FF2B5EF4-FFF2-40B4-BE49-F238E27FC236}">
                <a16:creationId xmlns:a16="http://schemas.microsoft.com/office/drawing/2014/main" id="{27EE4D99-CC99-3B8B-030E-B71286AE715B}"/>
              </a:ext>
            </a:extLst>
          </p:cNvPr>
          <p:cNvGraphicFramePr>
            <a:graphicFrameLocks noGrp="1"/>
          </p:cNvGraphicFramePr>
          <p:nvPr>
            <p:ph idx="1"/>
            <p:extLst>
              <p:ext uri="{D42A27DB-BD31-4B8C-83A1-F6EECF244321}">
                <p14:modId xmlns:p14="http://schemas.microsoft.com/office/powerpoint/2010/main" val="920837537"/>
              </p:ext>
            </p:extLst>
          </p:nvPr>
        </p:nvGraphicFramePr>
        <p:xfrm>
          <a:off x="5126418" y="5520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95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 for delegated procurements.">
            <a:extLst>
              <a:ext uri="{FF2B5EF4-FFF2-40B4-BE49-F238E27FC236}">
                <a16:creationId xmlns:a16="http://schemas.microsoft.com/office/drawing/2014/main" id="{5B974853-B71A-AB71-A65A-25D36A3DC592}"/>
              </a:ext>
            </a:extLst>
          </p:cNvPr>
          <p:cNvPicPr>
            <a:picLocks noChangeAspect="1"/>
          </p:cNvPicPr>
          <p:nvPr/>
        </p:nvPicPr>
        <p:blipFill>
          <a:blip r:embed="rId2">
            <a:duotone>
              <a:schemeClr val="bg2">
                <a:shade val="45000"/>
                <a:satMod val="135000"/>
              </a:schemeClr>
              <a:prstClr val="white"/>
            </a:duotone>
          </a:blip>
          <a:srcRect t="7172" r="9091" b="1593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3C902-1736-DEA2-E861-0290951CF79D}"/>
              </a:ext>
            </a:extLst>
          </p:cNvPr>
          <p:cNvSpPr>
            <a:spLocks noGrp="1"/>
          </p:cNvSpPr>
          <p:nvPr>
            <p:ph type="title"/>
          </p:nvPr>
        </p:nvSpPr>
        <p:spPr>
          <a:xfrm>
            <a:off x="838200" y="365125"/>
            <a:ext cx="10515600" cy="1325563"/>
          </a:xfrm>
        </p:spPr>
        <p:txBody>
          <a:bodyPr>
            <a:normAutofit/>
          </a:bodyPr>
          <a:lstStyle/>
          <a:p>
            <a:r>
              <a:rPr lang="en-US"/>
              <a:t>Delegated Procurements</a:t>
            </a:r>
            <a:endParaRPr lang="en-US" dirty="0"/>
          </a:p>
        </p:txBody>
      </p:sp>
      <p:graphicFrame>
        <p:nvGraphicFramePr>
          <p:cNvPr id="5" name="Content Placeholder 2" descr="Chart for delegated procurements.">
            <a:extLst>
              <a:ext uri="{FF2B5EF4-FFF2-40B4-BE49-F238E27FC236}">
                <a16:creationId xmlns:a16="http://schemas.microsoft.com/office/drawing/2014/main" id="{DD6C870B-549A-146D-7EA9-BB1C512C8079}"/>
              </a:ext>
            </a:extLst>
          </p:cNvPr>
          <p:cNvGraphicFramePr>
            <a:graphicFrameLocks noGrp="1"/>
          </p:cNvGraphicFramePr>
          <p:nvPr>
            <p:ph idx="1"/>
            <p:extLst>
              <p:ext uri="{D42A27DB-BD31-4B8C-83A1-F6EECF244321}">
                <p14:modId xmlns:p14="http://schemas.microsoft.com/office/powerpoint/2010/main" val="4060270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226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43737-CD1F-75F5-D45B-3B2B3AFF6EAD}"/>
              </a:ext>
            </a:extLst>
          </p:cNvPr>
          <p:cNvSpPr>
            <a:spLocks noGrp="1"/>
          </p:cNvSpPr>
          <p:nvPr>
            <p:ph type="title"/>
          </p:nvPr>
        </p:nvSpPr>
        <p:spPr>
          <a:xfrm>
            <a:off x="6803409" y="762001"/>
            <a:ext cx="4156512" cy="1708244"/>
          </a:xfrm>
        </p:spPr>
        <p:txBody>
          <a:bodyPr anchor="ctr">
            <a:normAutofit/>
          </a:bodyPr>
          <a:lstStyle/>
          <a:p>
            <a:r>
              <a:rPr lang="en-US" sz="3700"/>
              <a:t>Procedures for Proprietary Purchases</a:t>
            </a:r>
          </a:p>
        </p:txBody>
      </p:sp>
      <p:pic>
        <p:nvPicPr>
          <p:cNvPr id="14" name="Picture 13" descr="Rows of shopping trolleys">
            <a:extLst>
              <a:ext uri="{FF2B5EF4-FFF2-40B4-BE49-F238E27FC236}">
                <a16:creationId xmlns:a16="http://schemas.microsoft.com/office/drawing/2014/main" id="{5246A78D-2703-77D2-3240-8000F4671BF5}"/>
              </a:ext>
            </a:extLst>
          </p:cNvPr>
          <p:cNvPicPr>
            <a:picLocks noChangeAspect="1"/>
          </p:cNvPicPr>
          <p:nvPr/>
        </p:nvPicPr>
        <p:blipFill>
          <a:blip r:embed="rId2"/>
          <a:srcRect l="25120" r="13768" b="-1"/>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4CDDA4F0-1946-24D7-A1AE-B6EE10475A4A}"/>
              </a:ext>
            </a:extLst>
          </p:cNvPr>
          <p:cNvSpPr>
            <a:spLocks noGrp="1"/>
          </p:cNvSpPr>
          <p:nvPr>
            <p:ph idx="1"/>
          </p:nvPr>
        </p:nvSpPr>
        <p:spPr>
          <a:xfrm>
            <a:off x="6803409" y="2470245"/>
            <a:ext cx="4156512" cy="3769835"/>
          </a:xfrm>
        </p:spPr>
        <p:txBody>
          <a:bodyPr anchor="ctr">
            <a:normAutofit/>
          </a:bodyPr>
          <a:lstStyle/>
          <a:p>
            <a:pPr marL="0" indent="0">
              <a:buNone/>
            </a:pPr>
            <a:r>
              <a:rPr lang="en-US" sz="1700"/>
              <a:t>Proprietary purchases involve acquiring unique products or services from a single vendor due to exclusive rights (e.g., patents, copyrights).</a:t>
            </a:r>
          </a:p>
          <a:p>
            <a:pPr marL="0" indent="0">
              <a:buNone/>
            </a:pPr>
            <a:r>
              <a:rPr lang="en-US" sz="1700"/>
              <a:t>Agencies must provide a written justification to the SPD explaining:</a:t>
            </a:r>
          </a:p>
          <a:p>
            <a:r>
              <a:rPr lang="en-US" sz="1700"/>
              <a:t>The necessity of the specific product.</a:t>
            </a:r>
          </a:p>
          <a:p>
            <a:r>
              <a:rPr lang="en-US" sz="1700"/>
              <a:t>Why no equivalent product is available.</a:t>
            </a:r>
          </a:p>
          <a:p>
            <a:pPr marL="0" indent="0">
              <a:buNone/>
            </a:pPr>
            <a:r>
              <a:rPr lang="en-US" sz="1700"/>
              <a:t>The agency head or presiding officer must sign the written justification.</a:t>
            </a:r>
          </a:p>
          <a:p>
            <a:pPr marL="0" indent="0">
              <a:buNone/>
            </a:pPr>
            <a:r>
              <a:rPr lang="en-US" sz="1700"/>
              <a:t>Once approved by the SPD, the agency can proceed with the purchase without competitive bidding.</a:t>
            </a:r>
          </a:p>
        </p:txBody>
      </p:sp>
    </p:spTree>
    <p:extLst>
      <p:ext uri="{BB962C8B-B14F-4D97-AF65-F5344CB8AC3E}">
        <p14:creationId xmlns:p14="http://schemas.microsoft.com/office/powerpoint/2010/main" val="125437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5A79-39FD-4355-C77C-076B3852810D}"/>
              </a:ext>
            </a:extLst>
          </p:cNvPr>
          <p:cNvSpPr>
            <a:spLocks noGrp="1"/>
          </p:cNvSpPr>
          <p:nvPr>
            <p:ph type="title"/>
          </p:nvPr>
        </p:nvSpPr>
        <p:spPr>
          <a:xfrm>
            <a:off x="572493" y="238539"/>
            <a:ext cx="11018520" cy="1434415"/>
          </a:xfrm>
        </p:spPr>
        <p:txBody>
          <a:bodyPr anchor="b">
            <a:normAutofit/>
          </a:bodyPr>
          <a:lstStyle/>
          <a:p>
            <a:r>
              <a:rPr lang="en-US" sz="5400"/>
              <a:t>Requesting Assistance from SPD</a:t>
            </a:r>
          </a:p>
        </p:txBody>
      </p:sp>
      <p:sp>
        <p:nvSpPr>
          <p:cNvPr id="6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ontent Placeholder 2">
            <a:extLst>
              <a:ext uri="{FF2B5EF4-FFF2-40B4-BE49-F238E27FC236}">
                <a16:creationId xmlns:a16="http://schemas.microsoft.com/office/drawing/2014/main" id="{228A3CE8-B3B2-4C44-134E-EC4FBCA306B3}"/>
              </a:ext>
            </a:extLst>
          </p:cNvPr>
          <p:cNvSpPr>
            <a:spLocks noGrp="1"/>
          </p:cNvSpPr>
          <p:nvPr>
            <p:ph idx="1"/>
          </p:nvPr>
        </p:nvSpPr>
        <p:spPr>
          <a:xfrm>
            <a:off x="572493" y="2071316"/>
            <a:ext cx="6713552" cy="4119172"/>
          </a:xfrm>
        </p:spPr>
        <p:txBody>
          <a:bodyPr anchor="t">
            <a:normAutofit/>
          </a:bodyPr>
          <a:lstStyle/>
          <a:p>
            <a:pPr marL="0" indent="0">
              <a:buNone/>
            </a:pPr>
            <a:r>
              <a:rPr lang="en-US" sz="1700" b="1"/>
              <a:t>For Procurements Under Delegated Threshold</a:t>
            </a:r>
          </a:p>
          <a:p>
            <a:pPr>
              <a:buFont typeface="Arial" panose="020B0604020202020204" pitchFamily="34" charset="0"/>
              <a:buChar char="•"/>
            </a:pPr>
            <a:r>
              <a:rPr lang="en-US" sz="1700" b="1"/>
              <a:t>Delegation Request:</a:t>
            </a:r>
            <a:r>
              <a:rPr lang="en-US" sz="1700"/>
              <a:t> Agencies can submit a procurement-specific delegation request to SPD.</a:t>
            </a:r>
          </a:p>
          <a:p>
            <a:pPr lvl="1">
              <a:buFont typeface="Courier New" panose="02070309020205020404" pitchFamily="49" charset="0"/>
              <a:buChar char="o"/>
            </a:pPr>
            <a:r>
              <a:rPr lang="en-US" sz="1700"/>
              <a:t>Use an Open Market Requisition (OMR) for goods.</a:t>
            </a:r>
          </a:p>
          <a:p>
            <a:pPr lvl="1">
              <a:buFont typeface="Courier New" panose="02070309020205020404" pitchFamily="49" charset="0"/>
              <a:buChar char="o"/>
            </a:pPr>
            <a:r>
              <a:rPr lang="en-US" sz="1700"/>
              <a:t>Use the Procurement Oversight &amp; Delegation portal for services.</a:t>
            </a:r>
          </a:p>
          <a:p>
            <a:pPr>
              <a:buFont typeface="Arial" panose="020B0604020202020204" pitchFamily="34" charset="0"/>
              <a:buChar char="•"/>
            </a:pPr>
            <a:r>
              <a:rPr lang="en-US" sz="1700" b="1"/>
              <a:t>Justification:</a:t>
            </a:r>
            <a:r>
              <a:rPr lang="en-US" sz="1700"/>
              <a:t> Include a detailed justification and any necessary documentation to support the procurement request.</a:t>
            </a:r>
          </a:p>
          <a:p>
            <a:pPr>
              <a:buFont typeface="Arial" panose="020B0604020202020204" pitchFamily="34" charset="0"/>
              <a:buChar char="•"/>
            </a:pPr>
            <a:r>
              <a:rPr lang="en-US" sz="1700" b="1"/>
              <a:t>Submission:</a:t>
            </a:r>
            <a:endParaRPr lang="en-US" sz="1700"/>
          </a:p>
          <a:p>
            <a:pPr lvl="1">
              <a:buFont typeface="Courier New" panose="02070309020205020404" pitchFamily="49" charset="0"/>
              <a:buChar char="o"/>
            </a:pPr>
            <a:r>
              <a:rPr lang="en-US" sz="1700"/>
              <a:t>Email the OMR for goods.</a:t>
            </a:r>
          </a:p>
          <a:p>
            <a:pPr lvl="1">
              <a:buFont typeface="Courier New" panose="02070309020205020404" pitchFamily="49" charset="0"/>
              <a:buChar char="o"/>
            </a:pPr>
            <a:r>
              <a:rPr lang="en-US" sz="1700"/>
              <a:t>Submit through the Procurement Oversight &amp; Delegation portal for services.</a:t>
            </a:r>
          </a:p>
          <a:p>
            <a:pPr>
              <a:buFont typeface="Arial" panose="020B0604020202020204" pitchFamily="34" charset="0"/>
              <a:buChar char="•"/>
            </a:pPr>
            <a:r>
              <a:rPr lang="en-US" sz="1700" b="1"/>
              <a:t>Approval:</a:t>
            </a:r>
            <a:r>
              <a:rPr lang="en-US" sz="1700"/>
              <a:t> Await SPD's review and approval to proceed with the procurement</a:t>
            </a:r>
          </a:p>
          <a:p>
            <a:pPr marL="0" indent="0">
              <a:buNone/>
            </a:pPr>
            <a:endParaRPr lang="en-US" sz="1700"/>
          </a:p>
        </p:txBody>
      </p:sp>
      <p:pic>
        <p:nvPicPr>
          <p:cNvPr id="12" name="Picture 11" descr="Pen placed on top of a signature line">
            <a:extLst>
              <a:ext uri="{FF2B5EF4-FFF2-40B4-BE49-F238E27FC236}">
                <a16:creationId xmlns:a16="http://schemas.microsoft.com/office/drawing/2014/main" id="{1DB85339-4B28-09CE-B2C8-20CA9B31D134}"/>
              </a:ext>
            </a:extLst>
          </p:cNvPr>
          <p:cNvPicPr>
            <a:picLocks noChangeAspect="1"/>
          </p:cNvPicPr>
          <p:nvPr/>
        </p:nvPicPr>
        <p:blipFill>
          <a:blip r:embed="rId3"/>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33585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A7079C-0977-9491-64EC-A5EF4980ECAB}"/>
              </a:ext>
            </a:extLst>
          </p:cNvPr>
          <p:cNvSpPr>
            <a:spLocks noGrp="1"/>
          </p:cNvSpPr>
          <p:nvPr>
            <p:ph type="title"/>
          </p:nvPr>
        </p:nvSpPr>
        <p:spPr>
          <a:xfrm>
            <a:off x="838200" y="365125"/>
            <a:ext cx="10515600" cy="1325563"/>
          </a:xfrm>
        </p:spPr>
        <p:txBody>
          <a:bodyPr>
            <a:normAutofit/>
          </a:bodyPr>
          <a:lstStyle/>
          <a:p>
            <a:r>
              <a:rPr lang="en-US" dirty="0"/>
              <a:t>Spot Purchases</a:t>
            </a:r>
          </a:p>
        </p:txBody>
      </p:sp>
      <p:graphicFrame>
        <p:nvGraphicFramePr>
          <p:cNvPr id="16" name="Content Placeholder 2" descr="Chart for spot purchases.">
            <a:extLst>
              <a:ext uri="{FF2B5EF4-FFF2-40B4-BE49-F238E27FC236}">
                <a16:creationId xmlns:a16="http://schemas.microsoft.com/office/drawing/2014/main" id="{7487B64E-BC6F-505B-A931-7F2C11B35439}"/>
              </a:ext>
            </a:extLst>
          </p:cNvPr>
          <p:cNvGraphicFramePr>
            <a:graphicFrameLocks noGrp="1"/>
          </p:cNvGraphicFramePr>
          <p:nvPr>
            <p:ph idx="1"/>
            <p:extLst>
              <p:ext uri="{D42A27DB-BD31-4B8C-83A1-F6EECF244321}">
                <p14:modId xmlns:p14="http://schemas.microsoft.com/office/powerpoint/2010/main" val="26067997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78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21F4D-65D3-C928-24E2-FA414C7A2A45}"/>
              </a:ext>
            </a:extLst>
          </p:cNvPr>
          <p:cNvSpPr>
            <a:spLocks noGrp="1"/>
          </p:cNvSpPr>
          <p:nvPr>
            <p:ph type="title"/>
          </p:nvPr>
        </p:nvSpPr>
        <p:spPr>
          <a:xfrm>
            <a:off x="761800" y="762001"/>
            <a:ext cx="5334197" cy="1708242"/>
          </a:xfrm>
        </p:spPr>
        <p:txBody>
          <a:bodyPr anchor="ctr">
            <a:normAutofit/>
          </a:bodyPr>
          <a:lstStyle/>
          <a:p>
            <a:r>
              <a:rPr lang="en-US" sz="4000"/>
              <a:t>Delegation of One-Time Purchases of Goods</a:t>
            </a:r>
          </a:p>
        </p:txBody>
      </p:sp>
      <p:sp>
        <p:nvSpPr>
          <p:cNvPr id="3" name="Content Placeholder 2">
            <a:extLst>
              <a:ext uri="{FF2B5EF4-FFF2-40B4-BE49-F238E27FC236}">
                <a16:creationId xmlns:a16="http://schemas.microsoft.com/office/drawing/2014/main" id="{DD344B40-F114-80E0-6D3E-8BB3E861004C}"/>
              </a:ext>
            </a:extLst>
          </p:cNvPr>
          <p:cNvSpPr>
            <a:spLocks noGrp="1"/>
          </p:cNvSpPr>
          <p:nvPr>
            <p:ph idx="1"/>
          </p:nvPr>
        </p:nvSpPr>
        <p:spPr>
          <a:xfrm>
            <a:off x="761800" y="2470244"/>
            <a:ext cx="5334197" cy="3769835"/>
          </a:xfrm>
        </p:spPr>
        <p:txBody>
          <a:bodyPr anchor="ctr">
            <a:normAutofit/>
          </a:bodyPr>
          <a:lstStyle/>
          <a:p>
            <a:pPr marL="0" indent="0">
              <a:buNone/>
            </a:pPr>
            <a:r>
              <a:rPr lang="en-US" sz="1700"/>
              <a:t>Under $50,000</a:t>
            </a:r>
          </a:p>
          <a:p>
            <a:pPr>
              <a:buFont typeface="Arial" panose="020B0604020202020204" pitchFamily="34" charset="0"/>
              <a:buChar char="•"/>
            </a:pPr>
            <a:r>
              <a:rPr lang="en-US" sz="1700" b="1"/>
              <a:t>Delegation by SPD:</a:t>
            </a:r>
            <a:r>
              <a:rPr lang="en-US" sz="1700"/>
              <a:t> The Statewide Procurement Division (SPD) delegates the purchasing functions of one-time purchases of goods to individual agencies.</a:t>
            </a:r>
          </a:p>
          <a:p>
            <a:pPr>
              <a:buFont typeface="Arial" panose="020B0604020202020204" pitchFamily="34" charset="0"/>
              <a:buChar char="•"/>
            </a:pPr>
            <a:r>
              <a:rPr lang="en-US" sz="1700" b="1"/>
              <a:t>Threshold:</a:t>
            </a:r>
            <a:r>
              <a:rPr lang="en-US" sz="1700"/>
              <a:t> The delegation applies to purchases, including goods for resale, that do not exceed $50,000.</a:t>
            </a:r>
          </a:p>
          <a:p>
            <a:pPr>
              <a:buFont typeface="Arial" panose="020B0604020202020204" pitchFamily="34" charset="0"/>
              <a:buChar char="•"/>
            </a:pPr>
            <a:r>
              <a:rPr lang="en-US" sz="1700" b="1"/>
              <a:t>Goods Definition:</a:t>
            </a:r>
            <a:r>
              <a:rPr lang="en-US" sz="1700"/>
              <a:t> Goods refer to supplies, materials, and equipment needed by the agency.</a:t>
            </a:r>
          </a:p>
          <a:p>
            <a:pPr>
              <a:buFont typeface="Arial" panose="020B0604020202020204" pitchFamily="34" charset="0"/>
              <a:buChar char="•"/>
            </a:pPr>
            <a:r>
              <a:rPr lang="en-US" sz="1700" b="1"/>
              <a:t>Cost Estimation:</a:t>
            </a:r>
            <a:r>
              <a:rPr lang="en-US" sz="1700"/>
              <a:t> Agencies must develop the cost estimate in good faith to determine the contract value.</a:t>
            </a:r>
          </a:p>
          <a:p>
            <a:pPr marL="0" indent="0">
              <a:buNone/>
            </a:pPr>
            <a:endParaRPr lang="en-US" sz="1700"/>
          </a:p>
        </p:txBody>
      </p:sp>
      <p:pic>
        <p:nvPicPr>
          <p:cNvPr id="5" name="Picture 4" descr="Boxes On Rack In Warehouse">
            <a:extLst>
              <a:ext uri="{FF2B5EF4-FFF2-40B4-BE49-F238E27FC236}">
                <a16:creationId xmlns:a16="http://schemas.microsoft.com/office/drawing/2014/main" id="{A0119A79-F2AD-7428-BEFE-000B53BC6E20}"/>
              </a:ext>
            </a:extLst>
          </p:cNvPr>
          <p:cNvPicPr>
            <a:picLocks noChangeAspect="1"/>
          </p:cNvPicPr>
          <p:nvPr/>
        </p:nvPicPr>
        <p:blipFill>
          <a:blip r:embed="rId2"/>
          <a:srcRect l="28778" r="1938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92493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425</TotalTime>
  <Words>1079</Words>
  <Application>Microsoft Office PowerPoint</Application>
  <PresentationFormat>Widescreen</PresentationFormat>
  <Paragraphs>86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Courier New</vt:lpstr>
      <vt:lpstr>Office Theme</vt:lpstr>
      <vt:lpstr>Delegation of Procurement Authority by Chante Johnson </vt:lpstr>
      <vt:lpstr>What does delegation of procurement authority mean?</vt:lpstr>
      <vt:lpstr>The Crucial Role of Delegation in the Procurement Process</vt:lpstr>
      <vt:lpstr>Relevant Laws and Regulations in Texas</vt:lpstr>
      <vt:lpstr>Delegated Procurements</vt:lpstr>
      <vt:lpstr>Procedures for Proprietary Purchases</vt:lpstr>
      <vt:lpstr>Requesting Assistance from SPD</vt:lpstr>
      <vt:lpstr>Spot Purchases</vt:lpstr>
      <vt:lpstr>Delegation of One-Time Purchases of Goods</vt:lpstr>
      <vt:lpstr>Case Study Scenario</vt:lpstr>
      <vt:lpstr>Quiz</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chante johnson</dc:creator>
  <cp:lastModifiedBy>chante johnson</cp:lastModifiedBy>
  <cp:revision>1</cp:revision>
  <dcterms:created xsi:type="dcterms:W3CDTF">2024-11-19T21:40:55Z</dcterms:created>
  <dcterms:modified xsi:type="dcterms:W3CDTF">2024-11-20T04:46:18Z</dcterms:modified>
</cp:coreProperties>
</file>