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2F40-6F8A-421E-B5D6-EEBC8CC2D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EAA6A-0A10-4D34-B56B-2472FED55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63178-42CB-432B-B094-359FB6AB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54E0-4F6F-4AB0-BD4E-AF1DD8FF97B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B7BF-3865-4CF6-99F9-6892AF42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7AFC-52A8-4557-BAFB-63D32C43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543-7466-4AF3-8BCF-4F7A2B01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6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D6E2-3B0B-44D6-B424-E531A96F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A8FC5-37F5-444B-9F40-E05AC5188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D85DD-EE17-4931-BA12-C58AD222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54E0-4F6F-4AB0-BD4E-AF1DD8FF97B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4520B-4709-4B44-A751-DA4882CE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2B5D-2541-4B92-B342-114DBF91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543-7466-4AF3-8BCF-4F7A2B01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9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6A44B-F130-4022-A189-5F21A15A8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739FB-5BFE-4AA7-9A21-AB8D21371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60416-5F56-458E-80F8-4D4F145C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54E0-4F6F-4AB0-BD4E-AF1DD8FF97B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CED7-1ABD-4B66-95F0-BD104CC9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498B-7D50-45EB-97B1-18646F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543-7466-4AF3-8BCF-4F7A2B01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4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A7EA-8EE7-4B7C-801E-82433CB7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A7B0-3D57-47D7-9135-52269878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674D-9557-44FD-AB5D-D91D666E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54E0-4F6F-4AB0-BD4E-AF1DD8FF97B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110E-856B-4118-BCD4-8C5B0D0C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3E4C9-CC83-4422-98A5-78F15B9A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543-7466-4AF3-8BCF-4F7A2B01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7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D925-AAD2-4FC8-B349-5A24FB33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8E0B4-F99C-4B66-9827-CAD754A41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0FCD-C7F8-4667-854A-8D2A395C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54E0-4F6F-4AB0-BD4E-AF1DD8FF97B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1F14E-216A-4286-AAFD-FC37B150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75766-C489-41E9-B149-0A13F108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543-7466-4AF3-8BCF-4F7A2B01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6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0202-B78D-4F24-95F1-94EB9DA6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88B4-39DF-4DF0-8224-1E639DE3F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55DF5-16F6-4034-9183-F338850C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5AD61-4E5B-453D-A63B-7CEBB4F1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54E0-4F6F-4AB0-BD4E-AF1DD8FF97B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1AACB-C591-443F-BBA5-2380B2E3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A23F9-ACA9-4202-A691-42BA495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543-7466-4AF3-8BCF-4F7A2B01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6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60B6-10B7-4601-A9B5-61DB4F3A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DE67C-9225-4651-BE5D-348E6CB59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66E32-F881-4279-AE16-C4A2F9454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0D470-D886-4C4A-8639-6B329EA3E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7EFEF-77BF-4F31-B464-89DACE14F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61164-F5C2-42E3-940D-BBB97AB1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54E0-4F6F-4AB0-BD4E-AF1DD8FF97B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CB47C-202A-4123-810C-C0A9FAB7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55227-E7F7-4079-A390-1251DA09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543-7466-4AF3-8BCF-4F7A2B01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1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75E0-563D-47E0-B4B1-DE448185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9D8EB-CEE2-425F-AFD0-B071F120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54E0-4F6F-4AB0-BD4E-AF1DD8FF97B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CEFEF-BBBD-4465-A0C6-F1853393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DAA1A-083B-4DF2-993D-25A33BAC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543-7466-4AF3-8BCF-4F7A2B01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4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3A8D4-460E-4390-B5DF-DD6B58F1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54E0-4F6F-4AB0-BD4E-AF1DD8FF97B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C65A9-7353-489F-9729-0B0A49A6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DDE55-84E8-45A2-BFED-4F2BFB8C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543-7466-4AF3-8BCF-4F7A2B01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7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4344-28C1-4DC7-A37C-363ACDC9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3040-D0AE-4D92-B426-8173DC72A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6D8D0-2403-442C-AE75-711966365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40252-3B0E-4060-8E5F-AF730225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54E0-4F6F-4AB0-BD4E-AF1DD8FF97B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37339-881E-49AB-95DF-1715957F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5F5DB-1563-4904-A2E2-E7B420A0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543-7466-4AF3-8BCF-4F7A2B01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9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2962-85A5-4089-8AD6-C6FDDA4A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245CF-46BF-4F1F-AF62-30908A931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A0468-956C-40F1-BB91-341F5A50C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0BF21-9B1E-4F78-B2EC-E13820D4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54E0-4F6F-4AB0-BD4E-AF1DD8FF97B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7C3DE-D35E-4426-A93E-29E35C4B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02F15-8168-4DDE-AC86-702E87A5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543-7466-4AF3-8BCF-4F7A2B01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1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5889E-4555-4132-94E7-67105734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5E9FE-6A05-451F-B379-D673C99F2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D8434-37E3-48D1-9B37-CFA75D4B2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854E0-4F6F-4AB0-BD4E-AF1DD8FF97B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0750E-21AB-436E-A6E8-46C66F602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CF0EA-2259-4662-A466-26492AACF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25543-7466-4AF3-8BCF-4F7A2B01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2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828E-AD78-4E03-9C5B-D19C6E600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Task-Oriented Optimization of Robotic Manipulator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BBAD6-32A4-4CB3-B533-C1789F1FC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Curtis Johnson and John Morell</a:t>
            </a:r>
          </a:p>
        </p:txBody>
      </p:sp>
    </p:spTree>
    <p:extLst>
      <p:ext uri="{BB962C8B-B14F-4D97-AF65-F5344CB8AC3E}">
        <p14:creationId xmlns:p14="http://schemas.microsoft.com/office/powerpoint/2010/main" val="356415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7F84-3AB4-43CB-A7CE-386443E7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798B-E77D-4663-A1EC-196835EDB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 params</a:t>
            </a:r>
          </a:p>
          <a:p>
            <a:r>
              <a:rPr lang="en-US" dirty="0"/>
              <a:t>joint torques/wrench</a:t>
            </a:r>
          </a:p>
          <a:p>
            <a:r>
              <a:rPr lang="en-US" dirty="0"/>
              <a:t>pose</a:t>
            </a:r>
          </a:p>
        </p:txBody>
      </p:sp>
    </p:spTree>
    <p:extLst>
      <p:ext uri="{BB962C8B-B14F-4D97-AF65-F5344CB8AC3E}">
        <p14:creationId xmlns:p14="http://schemas.microsoft.com/office/powerpoint/2010/main" val="285615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13A8-096E-468F-9B44-DCDDAADE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AF4C-D9DC-4DF3-910F-89C31160B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based</a:t>
            </a:r>
          </a:p>
          <a:p>
            <a:r>
              <a:rPr lang="en-US" dirty="0"/>
              <a:t>Motor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3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7751-CAF0-485A-803C-4397218E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3B66D-AA36-4E67-A1DD-E315B727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5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1D93-7C87-4500-BB86-5D2542B7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17D58-3256-4EFC-8D61-F68520E8A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3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4C12-2AFB-4C0C-97D2-87D77118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7DDCA-55B6-456E-B7FB-64B4E9CF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8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CE0D-61BD-421E-B1AD-FB14411F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3117-672B-4E5D-97DA-AEFF3934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Tricky with embedded IK problem – need a faster solver</a:t>
            </a:r>
          </a:p>
          <a:p>
            <a:r>
              <a:rPr lang="en-US" dirty="0"/>
              <a:t>Almost everything is configuration dependent – tricky near singularities</a:t>
            </a:r>
          </a:p>
          <a:p>
            <a:r>
              <a:rPr lang="en-US" dirty="0"/>
              <a:t>Really sensitive to good starting configuration </a:t>
            </a:r>
          </a:p>
          <a:p>
            <a:r>
              <a:rPr lang="en-US" dirty="0"/>
              <a:t>Gradient based methods behave weirdly – very multimodal at best. Gradient free might be best </a:t>
            </a:r>
            <a:r>
              <a:rPr lang="en-US"/>
              <a:t>to explore whole design space.</a:t>
            </a:r>
          </a:p>
        </p:txBody>
      </p:sp>
    </p:spTree>
    <p:extLst>
      <p:ext uri="{BB962C8B-B14F-4D97-AF65-F5344CB8AC3E}">
        <p14:creationId xmlns:p14="http://schemas.microsoft.com/office/powerpoint/2010/main" val="161310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Task-Oriented Optimization of Robotic Manipulator </vt:lpstr>
      <vt:lpstr>Background</vt:lpstr>
      <vt:lpstr>Motivation</vt:lpstr>
      <vt:lpstr>Finite Differencing</vt:lpstr>
      <vt:lpstr>Particle Swarm</vt:lpstr>
      <vt:lpstr>Genetic Algorithm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Task-Oriented Optimization of Robotic Manipulator </dc:title>
  <dc:creator>Curtis Johnson</dc:creator>
  <cp:lastModifiedBy>Curtis Johnson</cp:lastModifiedBy>
  <cp:revision>2</cp:revision>
  <dcterms:created xsi:type="dcterms:W3CDTF">2020-04-09T22:22:23Z</dcterms:created>
  <dcterms:modified xsi:type="dcterms:W3CDTF">2020-04-09T22:30:01Z</dcterms:modified>
</cp:coreProperties>
</file>