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9877-CC6B-3A61-022C-BF59C675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0296-7A8D-E279-1B93-8E04607E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D7B7-CBAC-12A0-679D-5743D0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F5FA-17FA-F734-D23C-AEBF0F8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A4BA-A68E-949E-24BE-37990F4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E12A-95A3-3B6A-404E-378E941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447EC-70A6-A286-226F-FD09BEC8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F1B5-BD39-88C3-6F71-4FEA53B0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190B-AB06-F86D-EA82-7B6B8DB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2F00-43FE-FCBA-01E3-B883F5EA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BE21D-3796-8707-298C-647B5B4A9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FD5B-EBFE-42B7-496B-F1AFAA2F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33A2-ECF4-D6DF-A258-3E8EF032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BC44-D267-1886-057E-4CBA69FD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7D01-B73B-F8E4-9AEF-02BB007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237C-8AA7-B54F-8EDA-6EBCA43B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6C5E-DA6C-6F26-133A-D3709E5F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27D1-A486-A1A6-2D4D-0B2E1F9F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1A58-C2B1-FB43-CB79-4BCB64E0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8B74-61E3-859E-4499-DC771CAE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1B8-6BAE-83C2-C991-926B706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9BF2-FA18-037D-0EA9-E8809848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AB33-BCD2-5435-5EC0-E4F7BE30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1BF0-2426-D9CC-B35C-2FAED129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F302-9FE5-7813-133F-A957B149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C541-21EB-F099-02B6-4F56D423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E554-B0B3-BB0A-5593-14C2BB62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0E4D-23AF-FE6D-C7F2-1C8E3A28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6083-8B7C-8AA6-36B9-312BD7CA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7D10-FF63-492A-0590-C08E5B05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2691-BA8C-0727-1A17-6AA3E31F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5298-C2AC-0654-FDC6-864539AE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8BFC-14B3-D7F7-EFBE-CC593617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A09-BC8B-3D27-8DB7-A964E43A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0E84B-278B-45A9-A315-6AF9F920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EB705-0B5B-0496-544C-6747A6F7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6E2F-11F1-CC6A-3717-56466CA1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1446B-6A01-4600-9CB4-33EB8EB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88777-6AC9-AD10-8518-7F2EBC6F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D837-DCBD-3EAE-A53E-0FF99A9C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B456E-D106-3B62-836E-CF1C2B00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4261-0580-6CFC-1E42-92EF9E57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A25DA-1909-69F6-D3F4-9419E173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AD79F-847C-5C0A-2A15-0CBA746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606C-38AB-A99C-1950-D1FA14C2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A94F-F464-79C7-8D70-21CC23EC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DF6A-0364-8152-3A50-27BE637F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F2C6-6DDE-20A7-30EB-2795CA39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02A8-6A29-9B6E-E416-B599DF3B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AB1FF-929E-FE10-9DFE-B04454B2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7952-8215-74E7-C46B-BDE71BCA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419C-8C8C-0CBE-5612-301C504B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3680-5D79-E3C7-995A-AFAFF5E5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1EE8C-C84A-A8C0-2CBE-BFE59168D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61925-18BA-3B31-D6F2-DDC3725E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CAA04-9763-A7F8-7854-E097F98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F518C-15BD-24BE-3507-8CB090E5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CE60-A439-AB5D-A3DF-9158C36A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CD2C0-8A18-8A93-B25C-45350E7A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144A-84D4-707F-2974-156FC8C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E2F3-5417-6D95-788F-EFDE43E91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A64B-DBC1-EB42-B8CF-D1CB480379D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982A-86ED-7A55-4233-227DAF37B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7C1D-7A11-E5E4-177E-5C6A4B9AA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8861-DD7A-4D47-891F-5050DCF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home seller&#10;&#10;Description automatically generated">
            <a:extLst>
              <a:ext uri="{FF2B5EF4-FFF2-40B4-BE49-F238E27FC236}">
                <a16:creationId xmlns:a16="http://schemas.microsoft.com/office/drawing/2014/main" id="{4AD97E4C-9298-CB7E-13E6-A28EBFE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00"/>
            <a:ext cx="12195632" cy="62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A833-AC2F-EC95-55E1-1B35A80D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screen</a:t>
            </a:r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A60E55EA-46E8-7EA2-3E9D-D7566A54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2" y="1690688"/>
            <a:ext cx="11443221" cy="45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41358-C22F-EEF8-5C7F-466355AE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64" y="1358363"/>
            <a:ext cx="99196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AFA07-5412-0922-F5D8-92A004014BEA}"/>
              </a:ext>
            </a:extLst>
          </p:cNvPr>
          <p:cNvSpPr txBox="1"/>
          <p:nvPr/>
        </p:nvSpPr>
        <p:spPr>
          <a:xfrm>
            <a:off x="1030014" y="704192"/>
            <a:ext cx="4204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11280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Signup screen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Christopher [USA]</dc:creator>
  <cp:lastModifiedBy>Johnson, Christopher [USA]</cp:lastModifiedBy>
  <cp:revision>2</cp:revision>
  <dcterms:created xsi:type="dcterms:W3CDTF">2023-08-28T15:49:12Z</dcterms:created>
  <dcterms:modified xsi:type="dcterms:W3CDTF">2023-08-28T16:56:07Z</dcterms:modified>
</cp:coreProperties>
</file>