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28910-37C1-47E4-A573-8F40F48F71E8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C4D56-A6A0-488E-99CD-DE14FA6E5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85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4D56-A6A0-488E-99CD-DE14FA6E52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06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 add the details of a new appliance</a:t>
            </a:r>
            <a:r>
              <a:rPr lang="en-GB" baseline="0" dirty="0" smtClean="0"/>
              <a:t> if it is not listed.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4D56-A6A0-488E-99CD-DE14FA6E52C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580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Enter the details of the fault</a:t>
            </a:r>
            <a:r>
              <a:rPr lang="en-GB" baseline="0" dirty="0" smtClean="0"/>
              <a:t> and a reference number and click on the Book Call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4D56-A6A0-488E-99CD-DE14FA6E52C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11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will then</a:t>
            </a:r>
            <a:r>
              <a:rPr lang="en-GB" baseline="0" dirty="0" smtClean="0"/>
              <a:t> receive a confirmation and reference number for the service request.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4D56-A6A0-488E-99CD-DE14FA6E52C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30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Login with the credentials supplied.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4D56-A6A0-488E-99CD-DE14FA6E52C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6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main screen allows you to view calls</a:t>
            </a:r>
            <a:r>
              <a:rPr lang="en-GB" baseline="0" dirty="0" smtClean="0"/>
              <a:t> and you can search for a call by Date Range, Status, Job </a:t>
            </a:r>
            <a:r>
              <a:rPr lang="en-GB" dirty="0" smtClean="0"/>
              <a:t>N</a:t>
            </a:r>
            <a:r>
              <a:rPr lang="en-GB" baseline="0" dirty="0" smtClean="0"/>
              <a:t>umber, Client Reference etc. Clicking on the View Call button will open up the call details in a separate window.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4D56-A6A0-488E-99CD-DE14FA6E52C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05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shows all of the details</a:t>
            </a:r>
            <a:r>
              <a:rPr lang="en-GB" baseline="0" dirty="0" smtClean="0"/>
              <a:t> of the Service Call.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4D56-A6A0-488E-99CD-DE14FA6E52C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5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Clicking on the Request a visit will allow you to book a new Service Call.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4D56-A6A0-488E-99CD-DE14FA6E52C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04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Enter the Postcode and click on the search button. Select the customer from the list displayed.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4D56-A6A0-488E-99CD-DE14FA6E52C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51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there are no contact details available you can either chose to add them or continue</a:t>
            </a:r>
            <a:r>
              <a:rPr lang="en-GB" baseline="0" dirty="0" smtClean="0"/>
              <a:t> without.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4D56-A6A0-488E-99CD-DE14FA6E52C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3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contact details</a:t>
            </a:r>
            <a:r>
              <a:rPr lang="en-GB" baseline="0" dirty="0" smtClean="0"/>
              <a:t> if required.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4D56-A6A0-488E-99CD-DE14FA6E52C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75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Select the appliance for repair from the available list.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4D56-A6A0-488E-99CD-DE14FA6E52C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76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78-864C-4DBF-8D2B-8B0449092C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EA09-DBEC-4748-821B-EC1F5A4F0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2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78-864C-4DBF-8D2B-8B0449092C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EA09-DBEC-4748-821B-EC1F5A4F0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6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78-864C-4DBF-8D2B-8B0449092C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EA09-DBEC-4748-821B-EC1F5A4F0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78-864C-4DBF-8D2B-8B0449092C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EA09-DBEC-4748-821B-EC1F5A4F0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2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78-864C-4DBF-8D2B-8B0449092C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EA09-DBEC-4748-821B-EC1F5A4F0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78-864C-4DBF-8D2B-8B0449092C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EA09-DBEC-4748-821B-EC1F5A4F0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21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78-864C-4DBF-8D2B-8B0449092C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EA09-DBEC-4748-821B-EC1F5A4F0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9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78-864C-4DBF-8D2B-8B0449092C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EA09-DBEC-4748-821B-EC1F5A4F0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78-864C-4DBF-8D2B-8B0449092C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EA09-DBEC-4748-821B-EC1F5A4F0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2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78-864C-4DBF-8D2B-8B0449092C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EA09-DBEC-4748-821B-EC1F5A4F0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4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78-864C-4DBF-8D2B-8B0449092C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EA09-DBEC-4748-821B-EC1F5A4F0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00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8778-864C-4DBF-8D2B-8B0449092C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0EA09-DBEC-4748-821B-EC1F5A4F0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2176412"/>
            <a:ext cx="6406480" cy="1470025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Client Connect</a:t>
            </a:r>
            <a:endParaRPr lang="en-GB" sz="6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19431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83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6480720" cy="51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1351" y="608918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 the appliance for repair from the available list.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0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432427" cy="338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584" y="494116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Or add the details of a new appliance</a:t>
            </a:r>
            <a:r>
              <a:rPr lang="en-GB" baseline="0" dirty="0" smtClean="0"/>
              <a:t> if it is not listed.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5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8989"/>
            <a:ext cx="7704856" cy="48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0954" y="5877272"/>
            <a:ext cx="7729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Enter the details of the fault</a:t>
            </a:r>
            <a:r>
              <a:rPr lang="en-GB" baseline="0" dirty="0" smtClean="0"/>
              <a:t> and a reference number and click on the Book Call button.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1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3" y="1230849"/>
            <a:ext cx="8010249" cy="374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1560" y="5517232"/>
            <a:ext cx="799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You will then</a:t>
            </a:r>
            <a:r>
              <a:rPr lang="en-GB" baseline="0" dirty="0" smtClean="0"/>
              <a:t> receive a confirmation and reference number for the service request.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9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8012"/>
            <a:ext cx="8280920" cy="42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568" y="593316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Login with the credentials supplied.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8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42" y="511545"/>
            <a:ext cx="6463580" cy="445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588224" y="3904480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726830" y="2060848"/>
            <a:ext cx="2736304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008112" y="5229200"/>
            <a:ext cx="673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main screen allows you to view calls</a:t>
            </a:r>
            <a:r>
              <a:rPr lang="en-GB" baseline="0" dirty="0" smtClean="0"/>
              <a:t> and you can search for a call by Date Range, Status, Job </a:t>
            </a:r>
            <a:r>
              <a:rPr lang="en-GB" dirty="0"/>
              <a:t>N</a:t>
            </a:r>
            <a:r>
              <a:rPr lang="en-GB" baseline="0" dirty="0" smtClean="0"/>
              <a:t>umber, Client Reference etc. Clicking on the View Call button will open up the call details in a separate window.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5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2" y="908720"/>
            <a:ext cx="8488518" cy="47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5002" y="5949280"/>
            <a:ext cx="453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This shows all of the details</a:t>
            </a:r>
            <a:r>
              <a:rPr lang="en-GB" baseline="0" dirty="0" smtClean="0"/>
              <a:t> of the Service Call.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7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19" y="557213"/>
            <a:ext cx="8036382" cy="496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4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27885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20072" y="1628800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5961736"/>
            <a:ext cx="727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Clicking on the Request a visit will allow you to book a new Service Call.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9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43" y="669853"/>
            <a:ext cx="5629252" cy="225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95" y="3140968"/>
            <a:ext cx="5642399" cy="268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03832" y="20471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530272" y="5073168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39643" y="5986154"/>
            <a:ext cx="564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Enter the Postcode and click on the search button. Select the customer from the list displayed.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0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8254182" cy="46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59832" y="404849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11560" y="5770130"/>
            <a:ext cx="825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there are no contact details available you can either chose to add them or continue</a:t>
            </a:r>
            <a:r>
              <a:rPr lang="en-GB" baseline="0" dirty="0" smtClean="0"/>
              <a:t> without.</a:t>
            </a:r>
            <a:endParaRPr lang="en-GB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5785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795496" cy="456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11560" y="5877272"/>
            <a:ext cx="7496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Add contact details</a:t>
            </a:r>
            <a:r>
              <a:rPr lang="en-GB" baseline="0" dirty="0" smtClean="0"/>
              <a:t> if required and click on the Add button to save the details.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79712" y="4394816"/>
            <a:ext cx="432048" cy="258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376</Words>
  <Application>Microsoft Office PowerPoint</Application>
  <PresentationFormat>On-screen Show (4:3)</PresentationFormat>
  <Paragraphs>35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Client Connect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Connect</dc:title>
  <dc:creator>Angela Mills</dc:creator>
  <cp:lastModifiedBy>Angela Mills</cp:lastModifiedBy>
  <cp:revision>10</cp:revision>
  <dcterms:created xsi:type="dcterms:W3CDTF">2018-05-24T09:02:58Z</dcterms:created>
  <dcterms:modified xsi:type="dcterms:W3CDTF">2018-05-24T12:35:15Z</dcterms:modified>
</cp:coreProperties>
</file>