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9"/>
  </p:notesMasterIdLst>
  <p:sldIdLst>
    <p:sldId id="268" r:id="rId2"/>
    <p:sldId id="277" r:id="rId3"/>
    <p:sldId id="279" r:id="rId4"/>
    <p:sldId id="280" r:id="rId5"/>
    <p:sldId id="283" r:id="rId6"/>
    <p:sldId id="286" r:id="rId7"/>
    <p:sldId id="285" r:id="rId8"/>
    <p:sldId id="287" r:id="rId9"/>
    <p:sldId id="288" r:id="rId10"/>
    <p:sldId id="296" r:id="rId11"/>
    <p:sldId id="297" r:id="rId12"/>
    <p:sldId id="298" r:id="rId13"/>
    <p:sldId id="299" r:id="rId14"/>
    <p:sldId id="300" r:id="rId15"/>
    <p:sldId id="289" r:id="rId16"/>
    <p:sldId id="301" r:id="rId17"/>
    <p:sldId id="302" r:id="rId18"/>
    <p:sldId id="305" r:id="rId19"/>
    <p:sldId id="306" r:id="rId20"/>
    <p:sldId id="303" r:id="rId21"/>
    <p:sldId id="304" r:id="rId22"/>
    <p:sldId id="290" r:id="rId23"/>
    <p:sldId id="307" r:id="rId24"/>
    <p:sldId id="308" r:id="rId25"/>
    <p:sldId id="310" r:id="rId26"/>
    <p:sldId id="311" r:id="rId27"/>
    <p:sldId id="291" r:id="rId28"/>
    <p:sldId id="372" r:id="rId29"/>
    <p:sldId id="373" r:id="rId30"/>
    <p:sldId id="313" r:id="rId31"/>
    <p:sldId id="314" r:id="rId32"/>
    <p:sldId id="315" r:id="rId33"/>
    <p:sldId id="327" r:id="rId34"/>
    <p:sldId id="317" r:id="rId35"/>
    <p:sldId id="318" r:id="rId36"/>
    <p:sldId id="319" r:id="rId37"/>
    <p:sldId id="320" r:id="rId38"/>
    <p:sldId id="292" r:id="rId39"/>
    <p:sldId id="321" r:id="rId40"/>
    <p:sldId id="322" r:id="rId41"/>
    <p:sldId id="375" r:id="rId42"/>
    <p:sldId id="376" r:id="rId43"/>
    <p:sldId id="374" r:id="rId44"/>
    <p:sldId id="326" r:id="rId45"/>
    <p:sldId id="328" r:id="rId46"/>
    <p:sldId id="329" r:id="rId47"/>
    <p:sldId id="330" r:id="rId48"/>
    <p:sldId id="331" r:id="rId49"/>
    <p:sldId id="293" r:id="rId50"/>
    <p:sldId id="332" r:id="rId51"/>
    <p:sldId id="333" r:id="rId52"/>
    <p:sldId id="334" r:id="rId53"/>
    <p:sldId id="335" r:id="rId54"/>
    <p:sldId id="336" r:id="rId55"/>
    <p:sldId id="338" r:id="rId56"/>
    <p:sldId id="371" r:id="rId57"/>
    <p:sldId id="339" r:id="rId58"/>
    <p:sldId id="340" r:id="rId59"/>
    <p:sldId id="341" r:id="rId60"/>
    <p:sldId id="294" r:id="rId61"/>
    <p:sldId id="342" r:id="rId62"/>
    <p:sldId id="343" r:id="rId63"/>
    <p:sldId id="345" r:id="rId64"/>
    <p:sldId id="370" r:id="rId65"/>
    <p:sldId id="347" r:id="rId66"/>
    <p:sldId id="348" r:id="rId67"/>
    <p:sldId id="349" r:id="rId68"/>
    <p:sldId id="350" r:id="rId69"/>
    <p:sldId id="351" r:id="rId70"/>
    <p:sldId id="295" r:id="rId71"/>
    <p:sldId id="352" r:id="rId72"/>
    <p:sldId id="353" r:id="rId73"/>
    <p:sldId id="354" r:id="rId74"/>
    <p:sldId id="355" r:id="rId75"/>
    <p:sldId id="378" r:id="rId76"/>
    <p:sldId id="379" r:id="rId77"/>
    <p:sldId id="384" r:id="rId78"/>
    <p:sldId id="388" r:id="rId79"/>
    <p:sldId id="380" r:id="rId80"/>
    <p:sldId id="381" r:id="rId81"/>
    <p:sldId id="382" r:id="rId82"/>
    <p:sldId id="383" r:id="rId83"/>
    <p:sldId id="387" r:id="rId84"/>
    <p:sldId id="358" r:id="rId85"/>
    <p:sldId id="359" r:id="rId86"/>
    <p:sldId id="361" r:id="rId87"/>
    <p:sldId id="369" r:id="rId88"/>
    <p:sldId id="362" r:id="rId89"/>
    <p:sldId id="363" r:id="rId90"/>
    <p:sldId id="364" r:id="rId91"/>
    <p:sldId id="368" r:id="rId92"/>
    <p:sldId id="365" r:id="rId93"/>
    <p:sldId id="367" r:id="rId94"/>
    <p:sldId id="366" r:id="rId95"/>
    <p:sldId id="385" r:id="rId96"/>
    <p:sldId id="389" r:id="rId97"/>
    <p:sldId id="275" r:id="rId9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50C"/>
    <a:srgbClr val="0479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B9DDB7-7E7A-43D0-AF5A-5D523A67D263}" v="243" dt="2024-04-24T18:35:21.2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57"/>
    <p:restoredTop sz="90847" autoAdjust="0"/>
  </p:normalViewPr>
  <p:slideViewPr>
    <p:cSldViewPr snapToGrid="0" snapToObjects="1">
      <p:cViewPr varScale="1">
        <p:scale>
          <a:sx n="87" d="100"/>
          <a:sy n="87" d="100"/>
        </p:scale>
        <p:origin x="1027"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105"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eron J" userId="3878b05aa3325a88" providerId="LiveId" clId="{B6701B82-E5B2-4B6D-9324-D4FA08582CF7}"/>
    <pc:docChg chg="undo custSel addSld delSld modSld sldOrd">
      <pc:chgData name="Cameron J" userId="3878b05aa3325a88" providerId="LiveId" clId="{B6701B82-E5B2-4B6D-9324-D4FA08582CF7}" dt="2024-02-29T19:29:40.249" v="102"/>
      <pc:docMkLst>
        <pc:docMk/>
      </pc:docMkLst>
      <pc:sldChg chg="ord">
        <pc:chgData name="Cameron J" userId="3878b05aa3325a88" providerId="LiveId" clId="{B6701B82-E5B2-4B6D-9324-D4FA08582CF7}" dt="2024-02-29T19:29:40.249" v="102"/>
        <pc:sldMkLst>
          <pc:docMk/>
          <pc:sldMk cId="1270582845" sldId="268"/>
        </pc:sldMkLst>
      </pc:sldChg>
      <pc:sldChg chg="add del">
        <pc:chgData name="Cameron J" userId="3878b05aa3325a88" providerId="LiveId" clId="{B6701B82-E5B2-4B6D-9324-D4FA08582CF7}" dt="2024-02-29T19:29:38.006" v="100" actId="47"/>
        <pc:sldMkLst>
          <pc:docMk/>
          <pc:sldMk cId="684491047" sldId="270"/>
        </pc:sldMkLst>
      </pc:sldChg>
      <pc:sldChg chg="add del">
        <pc:chgData name="Cameron J" userId="3878b05aa3325a88" providerId="LiveId" clId="{B6701B82-E5B2-4B6D-9324-D4FA08582CF7}" dt="2024-02-29T19:29:38.006" v="100" actId="47"/>
        <pc:sldMkLst>
          <pc:docMk/>
          <pc:sldMk cId="1262673206" sldId="276"/>
        </pc:sldMkLst>
      </pc:sldChg>
      <pc:sldChg chg="modSp mod">
        <pc:chgData name="Cameron J" userId="3878b05aa3325a88" providerId="LiveId" clId="{B6701B82-E5B2-4B6D-9324-D4FA08582CF7}" dt="2024-02-29T19:26:54.687" v="58" actId="20577"/>
        <pc:sldMkLst>
          <pc:docMk/>
          <pc:sldMk cId="88912942" sldId="300"/>
        </pc:sldMkLst>
        <pc:spChg chg="mod">
          <ac:chgData name="Cameron J" userId="3878b05aa3325a88" providerId="LiveId" clId="{B6701B82-E5B2-4B6D-9324-D4FA08582CF7}" dt="2024-02-29T19:26:54.687" v="58" actId="20577"/>
          <ac:spMkLst>
            <pc:docMk/>
            <pc:sldMk cId="88912942" sldId="300"/>
            <ac:spMk id="5" creationId="{64B09CBB-FE8A-6049-8821-D1C3BBC5792D}"/>
          </ac:spMkLst>
        </pc:spChg>
      </pc:sldChg>
      <pc:sldChg chg="modSp mod">
        <pc:chgData name="Cameron J" userId="3878b05aa3325a88" providerId="LiveId" clId="{B6701B82-E5B2-4B6D-9324-D4FA08582CF7}" dt="2024-02-29T19:29:11.792" v="98" actId="13926"/>
        <pc:sldMkLst>
          <pc:docMk/>
          <pc:sldMk cId="3804260979" sldId="311"/>
        </pc:sldMkLst>
        <pc:spChg chg="mod">
          <ac:chgData name="Cameron J" userId="3878b05aa3325a88" providerId="LiveId" clId="{B6701B82-E5B2-4B6D-9324-D4FA08582CF7}" dt="2024-02-29T19:29:11.792" v="98" actId="13926"/>
          <ac:spMkLst>
            <pc:docMk/>
            <pc:sldMk cId="3804260979" sldId="311"/>
            <ac:spMk id="5" creationId="{C3689037-EE0C-9C34-E6B8-48672CFE3062}"/>
          </ac:spMkLst>
        </pc:spChg>
      </pc:sldChg>
    </pc:docChg>
  </pc:docChgLst>
  <pc:docChgLst>
    <pc:chgData name="Cameron J" userId="3878b05aa3325a88" providerId="LiveId" clId="{E75FB349-C0B2-4E63-BDBA-21DC5AE3F75C}"/>
    <pc:docChg chg="undo custSel addSld delSld modSld sldOrd">
      <pc:chgData name="Cameron J" userId="3878b05aa3325a88" providerId="LiveId" clId="{E75FB349-C0B2-4E63-BDBA-21DC5AE3F75C}" dt="2023-12-17T20:12:57.677" v="27809" actId="20577"/>
      <pc:docMkLst>
        <pc:docMk/>
      </pc:docMkLst>
      <pc:sldChg chg="modSp mod">
        <pc:chgData name="Cameron J" userId="3878b05aa3325a88" providerId="LiveId" clId="{E75FB349-C0B2-4E63-BDBA-21DC5AE3F75C}" dt="2023-12-16T22:36:30.604" v="8615" actId="20577"/>
        <pc:sldMkLst>
          <pc:docMk/>
          <pc:sldMk cId="1270582845" sldId="268"/>
        </pc:sldMkLst>
        <pc:spChg chg="mod">
          <ac:chgData name="Cameron J" userId="3878b05aa3325a88" providerId="LiveId" clId="{E75FB349-C0B2-4E63-BDBA-21DC5AE3F75C}" dt="2023-12-16T22:36:30.604" v="8615" actId="20577"/>
          <ac:spMkLst>
            <pc:docMk/>
            <pc:sldMk cId="1270582845" sldId="268"/>
            <ac:spMk id="3" creationId="{DE1AA226-12AE-D5BF-2786-E1A3A24714A4}"/>
          </ac:spMkLst>
        </pc:spChg>
        <pc:spChg chg="mod">
          <ac:chgData name="Cameron J" userId="3878b05aa3325a88" providerId="LiveId" clId="{E75FB349-C0B2-4E63-BDBA-21DC5AE3F75C}" dt="2023-12-16T22:36:21.665" v="8589" actId="20577"/>
          <ac:spMkLst>
            <pc:docMk/>
            <pc:sldMk cId="1270582845" sldId="268"/>
            <ac:spMk id="4" creationId="{706CC1F1-0C01-1AFA-7C9A-9FB8665A7C49}"/>
          </ac:spMkLst>
        </pc:spChg>
      </pc:sldChg>
      <pc:sldChg chg="modSp mod">
        <pc:chgData name="Cameron J" userId="3878b05aa3325a88" providerId="LiveId" clId="{E75FB349-C0B2-4E63-BDBA-21DC5AE3F75C}" dt="2023-12-17T16:42:22.920" v="21447" actId="20577"/>
        <pc:sldMkLst>
          <pc:docMk/>
          <pc:sldMk cId="684491047" sldId="270"/>
        </pc:sldMkLst>
        <pc:spChg chg="mod">
          <ac:chgData name="Cameron J" userId="3878b05aa3325a88" providerId="LiveId" clId="{E75FB349-C0B2-4E63-BDBA-21DC5AE3F75C}" dt="2023-12-17T16:42:22.920" v="21447" actId="20577"/>
          <ac:spMkLst>
            <pc:docMk/>
            <pc:sldMk cId="684491047" sldId="270"/>
            <ac:spMk id="3" creationId="{5CD6A9E3-5153-80CB-0AE4-A31FB79B335E}"/>
          </ac:spMkLst>
        </pc:spChg>
        <pc:spChg chg="mod">
          <ac:chgData name="Cameron J" userId="3878b05aa3325a88" providerId="LiveId" clId="{E75FB349-C0B2-4E63-BDBA-21DC5AE3F75C}" dt="2023-12-16T22:36:36.529" v="8624" actId="20577"/>
          <ac:spMkLst>
            <pc:docMk/>
            <pc:sldMk cId="684491047" sldId="270"/>
            <ac:spMk id="4" creationId="{4E534CA2-410A-0250-7191-77ECD2FA9406}"/>
          </ac:spMkLst>
        </pc:spChg>
      </pc:sldChg>
      <pc:sldChg chg="del">
        <pc:chgData name="Cameron J" userId="3878b05aa3325a88" providerId="LiveId" clId="{E75FB349-C0B2-4E63-BDBA-21DC5AE3F75C}" dt="2023-12-16T23:46:00.676" v="14477" actId="47"/>
        <pc:sldMkLst>
          <pc:docMk/>
          <pc:sldMk cId="631098196" sldId="271"/>
        </pc:sldMkLst>
      </pc:sldChg>
      <pc:sldChg chg="del">
        <pc:chgData name="Cameron J" userId="3878b05aa3325a88" providerId="LiveId" clId="{E75FB349-C0B2-4E63-BDBA-21DC5AE3F75C}" dt="2023-12-16T23:45:58.521" v="14476" actId="47"/>
        <pc:sldMkLst>
          <pc:docMk/>
          <pc:sldMk cId="1334546698" sldId="272"/>
        </pc:sldMkLst>
      </pc:sldChg>
      <pc:sldChg chg="del">
        <pc:chgData name="Cameron J" userId="3878b05aa3325a88" providerId="LiveId" clId="{E75FB349-C0B2-4E63-BDBA-21DC5AE3F75C}" dt="2023-12-16T23:45:56.775" v="14475" actId="47"/>
        <pc:sldMkLst>
          <pc:docMk/>
          <pc:sldMk cId="4226882" sldId="273"/>
        </pc:sldMkLst>
      </pc:sldChg>
      <pc:sldChg chg="del">
        <pc:chgData name="Cameron J" userId="3878b05aa3325a88" providerId="LiveId" clId="{E75FB349-C0B2-4E63-BDBA-21DC5AE3F75C}" dt="2023-12-16T23:45:55.685" v="14474" actId="47"/>
        <pc:sldMkLst>
          <pc:docMk/>
          <pc:sldMk cId="2292399475" sldId="274"/>
        </pc:sldMkLst>
      </pc:sldChg>
      <pc:sldChg chg="del">
        <pc:chgData name="Cameron J" userId="3878b05aa3325a88" providerId="LiveId" clId="{E75FB349-C0B2-4E63-BDBA-21DC5AE3F75C}" dt="2023-12-16T16:52:36.172" v="857" actId="2696"/>
        <pc:sldMkLst>
          <pc:docMk/>
          <pc:sldMk cId="1643190209" sldId="278"/>
        </pc:sldMkLst>
      </pc:sldChg>
      <pc:sldChg chg="modSp mod">
        <pc:chgData name="Cameron J" userId="3878b05aa3325a88" providerId="LiveId" clId="{E75FB349-C0B2-4E63-BDBA-21DC5AE3F75C}" dt="2023-12-16T18:04:35.316" v="4339" actId="2711"/>
        <pc:sldMkLst>
          <pc:docMk/>
          <pc:sldMk cId="2877184648" sldId="279"/>
        </pc:sldMkLst>
        <pc:spChg chg="mod">
          <ac:chgData name="Cameron J" userId="3878b05aa3325a88" providerId="LiveId" clId="{E75FB349-C0B2-4E63-BDBA-21DC5AE3F75C}" dt="2023-12-16T18:04:35.316" v="4339" actId="2711"/>
          <ac:spMkLst>
            <pc:docMk/>
            <pc:sldMk cId="2877184648" sldId="279"/>
            <ac:spMk id="3" creationId="{5CD6A9E3-5153-80CB-0AE4-A31FB79B335E}"/>
          </ac:spMkLst>
        </pc:spChg>
      </pc:sldChg>
      <pc:sldChg chg="addSp modSp add mod">
        <pc:chgData name="Cameron J" userId="3878b05aa3325a88" providerId="LiveId" clId="{E75FB349-C0B2-4E63-BDBA-21DC5AE3F75C}" dt="2023-12-17T16:42:56.889" v="21468" actId="20577"/>
        <pc:sldMkLst>
          <pc:docMk/>
          <pc:sldMk cId="3112139831" sldId="280"/>
        </pc:sldMkLst>
        <pc:spChg chg="mod">
          <ac:chgData name="Cameron J" userId="3878b05aa3325a88" providerId="LiveId" clId="{E75FB349-C0B2-4E63-BDBA-21DC5AE3F75C}" dt="2023-12-16T18:04:46.141" v="4345" actId="27636"/>
          <ac:spMkLst>
            <pc:docMk/>
            <pc:sldMk cId="3112139831" sldId="280"/>
            <ac:spMk id="3" creationId="{5CD6A9E3-5153-80CB-0AE4-A31FB79B335E}"/>
          </ac:spMkLst>
        </pc:spChg>
        <pc:spChg chg="add mod">
          <ac:chgData name="Cameron J" userId="3878b05aa3325a88" providerId="LiveId" clId="{E75FB349-C0B2-4E63-BDBA-21DC5AE3F75C}" dt="2023-12-17T16:42:56.889" v="21468" actId="20577"/>
          <ac:spMkLst>
            <pc:docMk/>
            <pc:sldMk cId="3112139831" sldId="280"/>
            <ac:spMk id="5" creationId="{E976FED9-1A67-51E0-B76C-FDABC5F30B25}"/>
          </ac:spMkLst>
        </pc:spChg>
        <pc:cxnChg chg="add mod">
          <ac:chgData name="Cameron J" userId="3878b05aa3325a88" providerId="LiveId" clId="{E75FB349-C0B2-4E63-BDBA-21DC5AE3F75C}" dt="2023-12-16T23:27:26.636" v="12715" actId="1076"/>
          <ac:cxnSpMkLst>
            <pc:docMk/>
            <pc:sldMk cId="3112139831" sldId="280"/>
            <ac:cxnSpMk id="7" creationId="{BE816631-D054-125D-F5BA-CCF0A4D188B2}"/>
          </ac:cxnSpMkLst>
        </pc:cxnChg>
      </pc:sldChg>
      <pc:sldChg chg="modSp add del mod ord">
        <pc:chgData name="Cameron J" userId="3878b05aa3325a88" providerId="LiveId" clId="{E75FB349-C0B2-4E63-BDBA-21DC5AE3F75C}" dt="2023-12-17T17:17:11.800" v="22976" actId="47"/>
        <pc:sldMkLst>
          <pc:docMk/>
          <pc:sldMk cId="1246123270" sldId="281"/>
        </pc:sldMkLst>
        <pc:spChg chg="mod">
          <ac:chgData name="Cameron J" userId="3878b05aa3325a88" providerId="LiveId" clId="{E75FB349-C0B2-4E63-BDBA-21DC5AE3F75C}" dt="2023-12-16T16:52:19.304" v="854" actId="20577"/>
          <ac:spMkLst>
            <pc:docMk/>
            <pc:sldMk cId="1246123270" sldId="281"/>
            <ac:spMk id="3" creationId="{5CD6A9E3-5153-80CB-0AE4-A31FB79B335E}"/>
          </ac:spMkLst>
        </pc:spChg>
      </pc:sldChg>
      <pc:sldChg chg="add del">
        <pc:chgData name="Cameron J" userId="3878b05aa3325a88" providerId="LiveId" clId="{E75FB349-C0B2-4E63-BDBA-21DC5AE3F75C}" dt="2023-12-16T16:52:30.352" v="856" actId="2696"/>
        <pc:sldMkLst>
          <pc:docMk/>
          <pc:sldMk cId="241658630" sldId="282"/>
        </pc:sldMkLst>
      </pc:sldChg>
      <pc:sldChg chg="addSp modSp add del mod">
        <pc:chgData name="Cameron J" userId="3878b05aa3325a88" providerId="LiveId" clId="{E75FB349-C0B2-4E63-BDBA-21DC5AE3F75C}" dt="2023-12-17T17:17:11.800" v="22976" actId="47"/>
        <pc:sldMkLst>
          <pc:docMk/>
          <pc:sldMk cId="3725154928" sldId="282"/>
        </pc:sldMkLst>
        <pc:spChg chg="mod">
          <ac:chgData name="Cameron J" userId="3878b05aa3325a88" providerId="LiveId" clId="{E75FB349-C0B2-4E63-BDBA-21DC5AE3F75C}" dt="2023-12-16T16:52:49.839" v="861" actId="1076"/>
          <ac:spMkLst>
            <pc:docMk/>
            <pc:sldMk cId="3725154928" sldId="282"/>
            <ac:spMk id="3" creationId="{5CD6A9E3-5153-80CB-0AE4-A31FB79B335E}"/>
          </ac:spMkLst>
        </pc:spChg>
        <pc:spChg chg="add mod">
          <ac:chgData name="Cameron J" userId="3878b05aa3325a88" providerId="LiveId" clId="{E75FB349-C0B2-4E63-BDBA-21DC5AE3F75C}" dt="2023-12-16T23:39:45.190" v="13860" actId="20577"/>
          <ac:spMkLst>
            <pc:docMk/>
            <pc:sldMk cId="3725154928" sldId="282"/>
            <ac:spMk id="5" creationId="{518DFBB3-F09E-6E92-8C1A-44F8A103F9A5}"/>
          </ac:spMkLst>
        </pc:spChg>
        <pc:cxnChg chg="add mod">
          <ac:chgData name="Cameron J" userId="3878b05aa3325a88" providerId="LiveId" clId="{E75FB349-C0B2-4E63-BDBA-21DC5AE3F75C}" dt="2023-12-16T23:27:31.262" v="12717" actId="1076"/>
          <ac:cxnSpMkLst>
            <pc:docMk/>
            <pc:sldMk cId="3725154928" sldId="282"/>
            <ac:cxnSpMk id="6" creationId="{5BD1FB84-20CF-EF82-3619-003C55D6674C}"/>
          </ac:cxnSpMkLst>
        </pc:cxnChg>
      </pc:sldChg>
      <pc:sldChg chg="modSp add mod ord">
        <pc:chgData name="Cameron J" userId="3878b05aa3325a88" providerId="LiveId" clId="{E75FB349-C0B2-4E63-BDBA-21DC5AE3F75C}" dt="2023-12-16T22:37:42.594" v="8695" actId="20577"/>
        <pc:sldMkLst>
          <pc:docMk/>
          <pc:sldMk cId="1296278830" sldId="283"/>
        </pc:sldMkLst>
        <pc:spChg chg="mod">
          <ac:chgData name="Cameron J" userId="3878b05aa3325a88" providerId="LiveId" clId="{E75FB349-C0B2-4E63-BDBA-21DC5AE3F75C}" dt="2023-12-16T22:37:42.594" v="8695" actId="20577"/>
          <ac:spMkLst>
            <pc:docMk/>
            <pc:sldMk cId="1296278830" sldId="283"/>
            <ac:spMk id="3" creationId="{5CD6A9E3-5153-80CB-0AE4-A31FB79B335E}"/>
          </ac:spMkLst>
        </pc:spChg>
      </pc:sldChg>
      <pc:sldChg chg="addSp delSp modSp add del mod">
        <pc:chgData name="Cameron J" userId="3878b05aa3325a88" providerId="LiveId" clId="{E75FB349-C0B2-4E63-BDBA-21DC5AE3F75C}" dt="2023-12-16T17:52:06.366" v="3914" actId="2696"/>
        <pc:sldMkLst>
          <pc:docMk/>
          <pc:sldMk cId="1344094882" sldId="284"/>
        </pc:sldMkLst>
        <pc:spChg chg="add del">
          <ac:chgData name="Cameron J" userId="3878b05aa3325a88" providerId="LiveId" clId="{E75FB349-C0B2-4E63-BDBA-21DC5AE3F75C}" dt="2023-12-16T17:05:13.726" v="1276" actId="478"/>
          <ac:spMkLst>
            <pc:docMk/>
            <pc:sldMk cId="1344094882" sldId="284"/>
            <ac:spMk id="3" creationId="{5CD6A9E3-5153-80CB-0AE4-A31FB79B335E}"/>
          </ac:spMkLst>
        </pc:spChg>
        <pc:spChg chg="add del mod">
          <ac:chgData name="Cameron J" userId="3878b05aa3325a88" providerId="LiveId" clId="{E75FB349-C0B2-4E63-BDBA-21DC5AE3F75C}" dt="2023-12-16T17:05:13.726" v="1276" actId="478"/>
          <ac:spMkLst>
            <pc:docMk/>
            <pc:sldMk cId="1344094882" sldId="284"/>
            <ac:spMk id="6" creationId="{8FE560F8-E272-5850-DD8A-9537376FF8BE}"/>
          </ac:spMkLst>
        </pc:spChg>
      </pc:sldChg>
      <pc:sldChg chg="addSp delSp modSp add mod">
        <pc:chgData name="Cameron J" userId="3878b05aa3325a88" providerId="LiveId" clId="{E75FB349-C0B2-4E63-BDBA-21DC5AE3F75C}" dt="2023-12-16T17:10:23.548" v="1512" actId="478"/>
        <pc:sldMkLst>
          <pc:docMk/>
          <pc:sldMk cId="1038130953" sldId="285"/>
        </pc:sldMkLst>
        <pc:spChg chg="del">
          <ac:chgData name="Cameron J" userId="3878b05aa3325a88" providerId="LiveId" clId="{E75FB349-C0B2-4E63-BDBA-21DC5AE3F75C}" dt="2023-12-16T17:07:31.361" v="1280" actId="478"/>
          <ac:spMkLst>
            <pc:docMk/>
            <pc:sldMk cId="1038130953" sldId="285"/>
            <ac:spMk id="3" creationId="{5CD6A9E3-5153-80CB-0AE4-A31FB79B335E}"/>
          </ac:spMkLst>
        </pc:spChg>
        <pc:spChg chg="add del mod">
          <ac:chgData name="Cameron J" userId="3878b05aa3325a88" providerId="LiveId" clId="{E75FB349-C0B2-4E63-BDBA-21DC5AE3F75C}" dt="2023-12-16T17:09:56.206" v="1485" actId="478"/>
          <ac:spMkLst>
            <pc:docMk/>
            <pc:sldMk cId="1038130953" sldId="285"/>
            <ac:spMk id="6" creationId="{F4335B0A-93CB-8F1D-936D-DDEF881D9EAD}"/>
          </ac:spMkLst>
        </pc:spChg>
        <pc:spChg chg="add del mod">
          <ac:chgData name="Cameron J" userId="3878b05aa3325a88" providerId="LiveId" clId="{E75FB349-C0B2-4E63-BDBA-21DC5AE3F75C}" dt="2023-12-16T17:10:23.548" v="1512" actId="478"/>
          <ac:spMkLst>
            <pc:docMk/>
            <pc:sldMk cId="1038130953" sldId="285"/>
            <ac:spMk id="10" creationId="{568AEE74-C275-2EFF-9887-23361D16C3E8}"/>
          </ac:spMkLst>
        </pc:spChg>
        <pc:spChg chg="add mod">
          <ac:chgData name="Cameron J" userId="3878b05aa3325a88" providerId="LiveId" clId="{E75FB349-C0B2-4E63-BDBA-21DC5AE3F75C}" dt="2023-12-16T17:10:15.425" v="1510" actId="1076"/>
          <ac:spMkLst>
            <pc:docMk/>
            <pc:sldMk cId="1038130953" sldId="285"/>
            <ac:spMk id="11" creationId="{50121916-E7F0-8027-34A5-7F0B33AF1A36}"/>
          </ac:spMkLst>
        </pc:spChg>
        <pc:picChg chg="add mod">
          <ac:chgData name="Cameron J" userId="3878b05aa3325a88" providerId="LiveId" clId="{E75FB349-C0B2-4E63-BDBA-21DC5AE3F75C}" dt="2023-12-16T17:09:50.525" v="1468" actId="1076"/>
          <ac:picMkLst>
            <pc:docMk/>
            <pc:sldMk cId="1038130953" sldId="285"/>
            <ac:picMk id="8" creationId="{640490EE-46BE-65FC-6C59-3260C519DF62}"/>
          </ac:picMkLst>
        </pc:picChg>
      </pc:sldChg>
      <pc:sldChg chg="add del">
        <pc:chgData name="Cameron J" userId="3878b05aa3325a88" providerId="LiveId" clId="{E75FB349-C0B2-4E63-BDBA-21DC5AE3F75C}" dt="2023-12-16T17:05:15.466" v="1278"/>
        <pc:sldMkLst>
          <pc:docMk/>
          <pc:sldMk cId="3550780004" sldId="285"/>
        </pc:sldMkLst>
      </pc:sldChg>
      <pc:sldChg chg="addSp modSp add mod">
        <pc:chgData name="Cameron J" userId="3878b05aa3325a88" providerId="LiveId" clId="{E75FB349-C0B2-4E63-BDBA-21DC5AE3F75C}" dt="2023-12-16T23:39:44.680" v="13859" actId="20577"/>
        <pc:sldMkLst>
          <pc:docMk/>
          <pc:sldMk cId="183442676" sldId="286"/>
        </pc:sldMkLst>
        <pc:spChg chg="mod">
          <ac:chgData name="Cameron J" userId="3878b05aa3325a88" providerId="LiveId" clId="{E75FB349-C0B2-4E63-BDBA-21DC5AE3F75C}" dt="2023-12-16T22:38:03.879" v="8765" actId="20577"/>
          <ac:spMkLst>
            <pc:docMk/>
            <pc:sldMk cId="183442676" sldId="286"/>
            <ac:spMk id="3" creationId="{5CD6A9E3-5153-80CB-0AE4-A31FB79B335E}"/>
          </ac:spMkLst>
        </pc:spChg>
        <pc:spChg chg="add mod">
          <ac:chgData name="Cameron J" userId="3878b05aa3325a88" providerId="LiveId" clId="{E75FB349-C0B2-4E63-BDBA-21DC5AE3F75C}" dt="2023-12-16T23:39:44.680" v="13859" actId="20577"/>
          <ac:spMkLst>
            <pc:docMk/>
            <pc:sldMk cId="183442676" sldId="286"/>
            <ac:spMk id="5" creationId="{D6DA98C8-DD0D-9A40-27BB-D4CF5DBB783A}"/>
          </ac:spMkLst>
        </pc:spChg>
        <pc:cxnChg chg="add mod">
          <ac:chgData name="Cameron J" userId="3878b05aa3325a88" providerId="LiveId" clId="{E75FB349-C0B2-4E63-BDBA-21DC5AE3F75C}" dt="2023-12-16T23:27:38.315" v="12719" actId="1076"/>
          <ac:cxnSpMkLst>
            <pc:docMk/>
            <pc:sldMk cId="183442676" sldId="286"/>
            <ac:cxnSpMk id="6" creationId="{FD98E846-C218-6201-1F09-C42BE4E68100}"/>
          </ac:cxnSpMkLst>
        </pc:cxnChg>
      </pc:sldChg>
      <pc:sldChg chg="modSp add mod">
        <pc:chgData name="Cameron J" userId="3878b05aa3325a88" providerId="LiveId" clId="{E75FB349-C0B2-4E63-BDBA-21DC5AE3F75C}" dt="2023-12-16T17:13:18.119" v="1524" actId="20577"/>
        <pc:sldMkLst>
          <pc:docMk/>
          <pc:sldMk cId="4135584902" sldId="287"/>
        </pc:sldMkLst>
        <pc:spChg chg="mod">
          <ac:chgData name="Cameron J" userId="3878b05aa3325a88" providerId="LiveId" clId="{E75FB349-C0B2-4E63-BDBA-21DC5AE3F75C}" dt="2023-12-16T17:13:18.119" v="1524" actId="20577"/>
          <ac:spMkLst>
            <pc:docMk/>
            <pc:sldMk cId="4135584902" sldId="287"/>
            <ac:spMk id="3" creationId="{BEB51F98-B7F8-82CB-30B1-B0717AEF038F}"/>
          </ac:spMkLst>
        </pc:spChg>
      </pc:sldChg>
      <pc:sldChg chg="modSp add mod">
        <pc:chgData name="Cameron J" userId="3878b05aa3325a88" providerId="LiveId" clId="{E75FB349-C0B2-4E63-BDBA-21DC5AE3F75C}" dt="2023-12-16T18:04:11.453" v="4336" actId="2711"/>
        <pc:sldMkLst>
          <pc:docMk/>
          <pc:sldMk cId="1371147379" sldId="288"/>
        </pc:sldMkLst>
        <pc:spChg chg="mod">
          <ac:chgData name="Cameron J" userId="3878b05aa3325a88" providerId="LiveId" clId="{E75FB349-C0B2-4E63-BDBA-21DC5AE3F75C}" dt="2023-12-16T17:13:38.479" v="1538" actId="20577"/>
          <ac:spMkLst>
            <pc:docMk/>
            <pc:sldMk cId="1371147379" sldId="288"/>
            <ac:spMk id="2" creationId="{20AEB63D-E412-E79A-A5B6-7933C4ECC5AF}"/>
          </ac:spMkLst>
        </pc:spChg>
        <pc:spChg chg="mod">
          <ac:chgData name="Cameron J" userId="3878b05aa3325a88" providerId="LiveId" clId="{E75FB349-C0B2-4E63-BDBA-21DC5AE3F75C}" dt="2023-12-16T18:04:11.453" v="4336" actId="2711"/>
          <ac:spMkLst>
            <pc:docMk/>
            <pc:sldMk cId="1371147379" sldId="288"/>
            <ac:spMk id="3" creationId="{5CD6A9E3-5153-80CB-0AE4-A31FB79B335E}"/>
          </ac:spMkLst>
        </pc:spChg>
      </pc:sldChg>
      <pc:sldChg chg="modSp add mod ord">
        <pc:chgData name="Cameron J" userId="3878b05aa3325a88" providerId="LiveId" clId="{E75FB349-C0B2-4E63-BDBA-21DC5AE3F75C}" dt="2023-12-16T17:17:25.930" v="1718" actId="20577"/>
        <pc:sldMkLst>
          <pc:docMk/>
          <pc:sldMk cId="3218627191" sldId="289"/>
        </pc:sldMkLst>
        <pc:spChg chg="mod">
          <ac:chgData name="Cameron J" userId="3878b05aa3325a88" providerId="LiveId" clId="{E75FB349-C0B2-4E63-BDBA-21DC5AE3F75C}" dt="2023-12-16T17:17:25.930" v="1718" actId="20577"/>
          <ac:spMkLst>
            <pc:docMk/>
            <pc:sldMk cId="3218627191" sldId="289"/>
            <ac:spMk id="3" creationId="{BEB51F98-B7F8-82CB-30B1-B0717AEF038F}"/>
          </ac:spMkLst>
        </pc:spChg>
      </pc:sldChg>
      <pc:sldChg chg="modSp add mod">
        <pc:chgData name="Cameron J" userId="3878b05aa3325a88" providerId="LiveId" clId="{E75FB349-C0B2-4E63-BDBA-21DC5AE3F75C}" dt="2023-12-16T17:18:31.553" v="1732" actId="20577"/>
        <pc:sldMkLst>
          <pc:docMk/>
          <pc:sldMk cId="1808230165" sldId="290"/>
        </pc:sldMkLst>
        <pc:spChg chg="mod">
          <ac:chgData name="Cameron J" userId="3878b05aa3325a88" providerId="LiveId" clId="{E75FB349-C0B2-4E63-BDBA-21DC5AE3F75C}" dt="2023-12-16T17:18:31.553" v="1732" actId="20577"/>
          <ac:spMkLst>
            <pc:docMk/>
            <pc:sldMk cId="1808230165" sldId="290"/>
            <ac:spMk id="3" creationId="{BEB51F98-B7F8-82CB-30B1-B0717AEF038F}"/>
          </ac:spMkLst>
        </pc:spChg>
      </pc:sldChg>
      <pc:sldChg chg="modSp add mod">
        <pc:chgData name="Cameron J" userId="3878b05aa3325a88" providerId="LiveId" clId="{E75FB349-C0B2-4E63-BDBA-21DC5AE3F75C}" dt="2023-12-16T17:19:07.372" v="1759" actId="20577"/>
        <pc:sldMkLst>
          <pc:docMk/>
          <pc:sldMk cId="2504769347" sldId="291"/>
        </pc:sldMkLst>
        <pc:spChg chg="mod">
          <ac:chgData name="Cameron J" userId="3878b05aa3325a88" providerId="LiveId" clId="{E75FB349-C0B2-4E63-BDBA-21DC5AE3F75C}" dt="2023-12-16T17:19:07.372" v="1759" actId="20577"/>
          <ac:spMkLst>
            <pc:docMk/>
            <pc:sldMk cId="2504769347" sldId="291"/>
            <ac:spMk id="3" creationId="{BEB51F98-B7F8-82CB-30B1-B0717AEF038F}"/>
          </ac:spMkLst>
        </pc:spChg>
      </pc:sldChg>
      <pc:sldChg chg="modSp add mod">
        <pc:chgData name="Cameron J" userId="3878b05aa3325a88" providerId="LiveId" clId="{E75FB349-C0B2-4E63-BDBA-21DC5AE3F75C}" dt="2023-12-16T17:19:52.346" v="1801" actId="20577"/>
        <pc:sldMkLst>
          <pc:docMk/>
          <pc:sldMk cId="1658253300" sldId="292"/>
        </pc:sldMkLst>
        <pc:spChg chg="mod">
          <ac:chgData name="Cameron J" userId="3878b05aa3325a88" providerId="LiveId" clId="{E75FB349-C0B2-4E63-BDBA-21DC5AE3F75C}" dt="2023-12-16T17:19:52.346" v="1801" actId="20577"/>
          <ac:spMkLst>
            <pc:docMk/>
            <pc:sldMk cId="1658253300" sldId="292"/>
            <ac:spMk id="3" creationId="{BEB51F98-B7F8-82CB-30B1-B0717AEF038F}"/>
          </ac:spMkLst>
        </pc:spChg>
      </pc:sldChg>
      <pc:sldChg chg="modSp add mod">
        <pc:chgData name="Cameron J" userId="3878b05aa3325a88" providerId="LiveId" clId="{E75FB349-C0B2-4E63-BDBA-21DC5AE3F75C}" dt="2023-12-16T23:51:17.498" v="14579" actId="20577"/>
        <pc:sldMkLst>
          <pc:docMk/>
          <pc:sldMk cId="2382079827" sldId="293"/>
        </pc:sldMkLst>
        <pc:spChg chg="mod">
          <ac:chgData name="Cameron J" userId="3878b05aa3325a88" providerId="LiveId" clId="{E75FB349-C0B2-4E63-BDBA-21DC5AE3F75C}" dt="2023-12-16T23:51:17.498" v="14579" actId="20577"/>
          <ac:spMkLst>
            <pc:docMk/>
            <pc:sldMk cId="2382079827" sldId="293"/>
            <ac:spMk id="2" creationId="{68BF94F9-F466-0B07-BDEE-C1C469D786DB}"/>
          </ac:spMkLst>
        </pc:spChg>
        <pc:spChg chg="mod">
          <ac:chgData name="Cameron J" userId="3878b05aa3325a88" providerId="LiveId" clId="{E75FB349-C0B2-4E63-BDBA-21DC5AE3F75C}" dt="2023-12-16T17:20:42.862" v="1828" actId="20577"/>
          <ac:spMkLst>
            <pc:docMk/>
            <pc:sldMk cId="2382079827" sldId="293"/>
            <ac:spMk id="3" creationId="{BEB51F98-B7F8-82CB-30B1-B0717AEF038F}"/>
          </ac:spMkLst>
        </pc:spChg>
      </pc:sldChg>
      <pc:sldChg chg="modSp add mod">
        <pc:chgData name="Cameron J" userId="3878b05aa3325a88" providerId="LiveId" clId="{E75FB349-C0B2-4E63-BDBA-21DC5AE3F75C}" dt="2023-12-16T17:20:54.853" v="1868" actId="20577"/>
        <pc:sldMkLst>
          <pc:docMk/>
          <pc:sldMk cId="4158428391" sldId="294"/>
        </pc:sldMkLst>
        <pc:spChg chg="mod">
          <ac:chgData name="Cameron J" userId="3878b05aa3325a88" providerId="LiveId" clId="{E75FB349-C0B2-4E63-BDBA-21DC5AE3F75C}" dt="2023-12-16T17:20:54.853" v="1868" actId="20577"/>
          <ac:spMkLst>
            <pc:docMk/>
            <pc:sldMk cId="4158428391" sldId="294"/>
            <ac:spMk id="3" creationId="{BEB51F98-B7F8-82CB-30B1-B0717AEF038F}"/>
          </ac:spMkLst>
        </pc:spChg>
      </pc:sldChg>
      <pc:sldChg chg="modSp add mod">
        <pc:chgData name="Cameron J" userId="3878b05aa3325a88" providerId="LiveId" clId="{E75FB349-C0B2-4E63-BDBA-21DC5AE3F75C}" dt="2023-12-16T17:21:10.562" v="1889" actId="20577"/>
        <pc:sldMkLst>
          <pc:docMk/>
          <pc:sldMk cId="1655634931" sldId="295"/>
        </pc:sldMkLst>
        <pc:spChg chg="mod">
          <ac:chgData name="Cameron J" userId="3878b05aa3325a88" providerId="LiveId" clId="{E75FB349-C0B2-4E63-BDBA-21DC5AE3F75C}" dt="2023-12-16T17:21:10.562" v="1889" actId="20577"/>
          <ac:spMkLst>
            <pc:docMk/>
            <pc:sldMk cId="1655634931" sldId="295"/>
            <ac:spMk id="3" creationId="{BEB51F98-B7F8-82CB-30B1-B0717AEF038F}"/>
          </ac:spMkLst>
        </pc:spChg>
      </pc:sldChg>
      <pc:sldChg chg="addSp modSp add mod">
        <pc:chgData name="Cameron J" userId="3878b05aa3325a88" providerId="LiveId" clId="{E75FB349-C0B2-4E63-BDBA-21DC5AE3F75C}" dt="2023-12-16T23:39:44.163" v="13858" actId="20577"/>
        <pc:sldMkLst>
          <pc:docMk/>
          <pc:sldMk cId="3985306740" sldId="296"/>
        </pc:sldMkLst>
        <pc:spChg chg="mod">
          <ac:chgData name="Cameron J" userId="3878b05aa3325a88" providerId="LiveId" clId="{E75FB349-C0B2-4E63-BDBA-21DC5AE3F75C}" dt="2023-12-16T18:05:20.863" v="4353" actId="27636"/>
          <ac:spMkLst>
            <pc:docMk/>
            <pc:sldMk cId="3985306740" sldId="296"/>
            <ac:spMk id="3" creationId="{5CD6A9E3-5153-80CB-0AE4-A31FB79B335E}"/>
          </ac:spMkLst>
        </pc:spChg>
        <pc:spChg chg="add mod">
          <ac:chgData name="Cameron J" userId="3878b05aa3325a88" providerId="LiveId" clId="{E75FB349-C0B2-4E63-BDBA-21DC5AE3F75C}" dt="2023-12-16T23:39:44.163" v="13858" actId="20577"/>
          <ac:spMkLst>
            <pc:docMk/>
            <pc:sldMk cId="3985306740" sldId="296"/>
            <ac:spMk id="5" creationId="{31D480E9-9246-A1DC-E266-6945794765F8}"/>
          </ac:spMkLst>
        </pc:spChg>
        <pc:cxnChg chg="add mod">
          <ac:chgData name="Cameron J" userId="3878b05aa3325a88" providerId="LiveId" clId="{E75FB349-C0B2-4E63-BDBA-21DC5AE3F75C}" dt="2023-12-16T23:27:41.762" v="12720"/>
          <ac:cxnSpMkLst>
            <pc:docMk/>
            <pc:sldMk cId="3985306740" sldId="296"/>
            <ac:cxnSpMk id="6" creationId="{2914E62D-2379-BB81-B9BE-1C86D196EC88}"/>
          </ac:cxnSpMkLst>
        </pc:cxnChg>
      </pc:sldChg>
      <pc:sldChg chg="modSp add mod ord">
        <pc:chgData name="Cameron J" userId="3878b05aa3325a88" providerId="LiveId" clId="{E75FB349-C0B2-4E63-BDBA-21DC5AE3F75C}" dt="2023-12-16T17:37:57.738" v="2801" actId="27636"/>
        <pc:sldMkLst>
          <pc:docMk/>
          <pc:sldMk cId="1875432503" sldId="297"/>
        </pc:sldMkLst>
        <pc:spChg chg="mod">
          <ac:chgData name="Cameron J" userId="3878b05aa3325a88" providerId="LiveId" clId="{E75FB349-C0B2-4E63-BDBA-21DC5AE3F75C}" dt="2023-12-16T17:37:57.738" v="2801" actId="27636"/>
          <ac:spMkLst>
            <pc:docMk/>
            <pc:sldMk cId="1875432503" sldId="297"/>
            <ac:spMk id="3" creationId="{5CD6A9E3-5153-80CB-0AE4-A31FB79B335E}"/>
          </ac:spMkLst>
        </pc:spChg>
      </pc:sldChg>
      <pc:sldChg chg="addSp modSp add mod">
        <pc:chgData name="Cameron J" userId="3878b05aa3325a88" providerId="LiveId" clId="{E75FB349-C0B2-4E63-BDBA-21DC5AE3F75C}" dt="2023-12-16T23:39:43.581" v="13857" actId="20577"/>
        <pc:sldMkLst>
          <pc:docMk/>
          <pc:sldMk cId="2599086382" sldId="298"/>
        </pc:sldMkLst>
        <pc:spChg chg="mod">
          <ac:chgData name="Cameron J" userId="3878b05aa3325a88" providerId="LiveId" clId="{E75FB349-C0B2-4E63-BDBA-21DC5AE3F75C}" dt="2023-12-16T17:39:25.745" v="2805" actId="1076"/>
          <ac:spMkLst>
            <pc:docMk/>
            <pc:sldMk cId="2599086382" sldId="298"/>
            <ac:spMk id="3" creationId="{5CD6A9E3-5153-80CB-0AE4-A31FB79B335E}"/>
          </ac:spMkLst>
        </pc:spChg>
        <pc:spChg chg="add mod">
          <ac:chgData name="Cameron J" userId="3878b05aa3325a88" providerId="LiveId" clId="{E75FB349-C0B2-4E63-BDBA-21DC5AE3F75C}" dt="2023-12-16T17:39:33.742" v="2822" actId="20577"/>
          <ac:spMkLst>
            <pc:docMk/>
            <pc:sldMk cId="2599086382" sldId="298"/>
            <ac:spMk id="5" creationId="{AC24CA46-612E-D9F6-CF03-112B8C6C13DF}"/>
          </ac:spMkLst>
        </pc:spChg>
        <pc:spChg chg="add mod">
          <ac:chgData name="Cameron J" userId="3878b05aa3325a88" providerId="LiveId" clId="{E75FB349-C0B2-4E63-BDBA-21DC5AE3F75C}" dt="2023-12-16T23:39:43.581" v="13857" actId="20577"/>
          <ac:spMkLst>
            <pc:docMk/>
            <pc:sldMk cId="2599086382" sldId="298"/>
            <ac:spMk id="6" creationId="{B35A61BC-0D19-C5AF-63C8-DE20CEB7692B}"/>
          </ac:spMkLst>
        </pc:spChg>
        <pc:cxnChg chg="add mod">
          <ac:chgData name="Cameron J" userId="3878b05aa3325a88" providerId="LiveId" clId="{E75FB349-C0B2-4E63-BDBA-21DC5AE3F75C}" dt="2023-12-16T23:27:51.911" v="12728" actId="1038"/>
          <ac:cxnSpMkLst>
            <pc:docMk/>
            <pc:sldMk cId="2599086382" sldId="298"/>
            <ac:cxnSpMk id="7" creationId="{B669D4ED-48EE-3D72-C03A-E20C47F6B01F}"/>
          </ac:cxnSpMkLst>
        </pc:cxnChg>
      </pc:sldChg>
      <pc:sldChg chg="modSp add mod ord">
        <pc:chgData name="Cameron J" userId="3878b05aa3325a88" providerId="LiveId" clId="{E75FB349-C0B2-4E63-BDBA-21DC5AE3F75C}" dt="2023-12-17T17:38:39.011" v="23346" actId="20577"/>
        <pc:sldMkLst>
          <pc:docMk/>
          <pc:sldMk cId="3459540201" sldId="299"/>
        </pc:sldMkLst>
        <pc:spChg chg="mod">
          <ac:chgData name="Cameron J" userId="3878b05aa3325a88" providerId="LiveId" clId="{E75FB349-C0B2-4E63-BDBA-21DC5AE3F75C}" dt="2023-12-17T17:38:39.011" v="23346" actId="20577"/>
          <ac:spMkLst>
            <pc:docMk/>
            <pc:sldMk cId="3459540201" sldId="299"/>
            <ac:spMk id="2" creationId="{20AEB63D-E412-E79A-A5B6-7933C4ECC5AF}"/>
          </ac:spMkLst>
        </pc:spChg>
        <pc:spChg chg="mod">
          <ac:chgData name="Cameron J" userId="3878b05aa3325a88" providerId="LiveId" clId="{E75FB349-C0B2-4E63-BDBA-21DC5AE3F75C}" dt="2023-12-16T18:03:51.703" v="4333" actId="2711"/>
          <ac:spMkLst>
            <pc:docMk/>
            <pc:sldMk cId="3459540201" sldId="299"/>
            <ac:spMk id="3" creationId="{5CD6A9E3-5153-80CB-0AE4-A31FB79B335E}"/>
          </ac:spMkLst>
        </pc:spChg>
      </pc:sldChg>
      <pc:sldChg chg="addSp modSp add mod">
        <pc:chgData name="Cameron J" userId="3878b05aa3325a88" providerId="LiveId" clId="{E75FB349-C0B2-4E63-BDBA-21DC5AE3F75C}" dt="2023-12-17T17:38:48.203" v="23348" actId="20577"/>
        <pc:sldMkLst>
          <pc:docMk/>
          <pc:sldMk cId="88912942" sldId="300"/>
        </pc:sldMkLst>
        <pc:spChg chg="mod">
          <ac:chgData name="Cameron J" userId="3878b05aa3325a88" providerId="LiveId" clId="{E75FB349-C0B2-4E63-BDBA-21DC5AE3F75C}" dt="2023-12-17T17:38:48.203" v="23348" actId="20577"/>
          <ac:spMkLst>
            <pc:docMk/>
            <pc:sldMk cId="88912942" sldId="300"/>
            <ac:spMk id="2" creationId="{20AEB63D-E412-E79A-A5B6-7933C4ECC5AF}"/>
          </ac:spMkLst>
        </pc:spChg>
        <pc:spChg chg="mod">
          <ac:chgData name="Cameron J" userId="3878b05aa3325a88" providerId="LiveId" clId="{E75FB349-C0B2-4E63-BDBA-21DC5AE3F75C}" dt="2023-12-16T18:07:01.802" v="4392" actId="14100"/>
          <ac:spMkLst>
            <pc:docMk/>
            <pc:sldMk cId="88912942" sldId="300"/>
            <ac:spMk id="3" creationId="{5CD6A9E3-5153-80CB-0AE4-A31FB79B335E}"/>
          </ac:spMkLst>
        </pc:spChg>
        <pc:spChg chg="add mod">
          <ac:chgData name="Cameron J" userId="3878b05aa3325a88" providerId="LiveId" clId="{E75FB349-C0B2-4E63-BDBA-21DC5AE3F75C}" dt="2023-12-16T23:39:43.034" v="13856" actId="20577"/>
          <ac:spMkLst>
            <pc:docMk/>
            <pc:sldMk cId="88912942" sldId="300"/>
            <ac:spMk id="5" creationId="{64B09CBB-FE8A-6049-8821-D1C3BBC5792D}"/>
          </ac:spMkLst>
        </pc:spChg>
        <pc:cxnChg chg="add mod">
          <ac:chgData name="Cameron J" userId="3878b05aa3325a88" providerId="LiveId" clId="{E75FB349-C0B2-4E63-BDBA-21DC5AE3F75C}" dt="2023-12-16T23:27:56.725" v="12742" actId="1037"/>
          <ac:cxnSpMkLst>
            <pc:docMk/>
            <pc:sldMk cId="88912942" sldId="300"/>
            <ac:cxnSpMk id="6" creationId="{6A3EC1AE-3491-98DE-F52E-04AB2BF09C75}"/>
          </ac:cxnSpMkLst>
        </pc:cxnChg>
      </pc:sldChg>
      <pc:sldChg chg="modSp add del mod ord">
        <pc:chgData name="Cameron J" userId="3878b05aa3325a88" providerId="LiveId" clId="{E75FB349-C0B2-4E63-BDBA-21DC5AE3F75C}" dt="2023-12-16T17:45:01.247" v="3117" actId="2696"/>
        <pc:sldMkLst>
          <pc:docMk/>
          <pc:sldMk cId="3630419237" sldId="300"/>
        </pc:sldMkLst>
        <pc:spChg chg="mod">
          <ac:chgData name="Cameron J" userId="3878b05aa3325a88" providerId="LiveId" clId="{E75FB349-C0B2-4E63-BDBA-21DC5AE3F75C}" dt="2023-12-16T17:44:28.087" v="3068" actId="20577"/>
          <ac:spMkLst>
            <pc:docMk/>
            <pc:sldMk cId="3630419237" sldId="300"/>
            <ac:spMk id="3" creationId="{BEB51F98-B7F8-82CB-30B1-B0717AEF038F}"/>
          </ac:spMkLst>
        </pc:spChg>
      </pc:sldChg>
      <pc:sldChg chg="modSp add del mod ord">
        <pc:chgData name="Cameron J" userId="3878b05aa3325a88" providerId="LiveId" clId="{E75FB349-C0B2-4E63-BDBA-21DC5AE3F75C}" dt="2023-12-16T17:45:04.048" v="3118" actId="2696"/>
        <pc:sldMkLst>
          <pc:docMk/>
          <pc:sldMk cId="1453106127" sldId="301"/>
        </pc:sldMkLst>
        <pc:spChg chg="mod">
          <ac:chgData name="Cameron J" userId="3878b05aa3325a88" providerId="LiveId" clId="{E75FB349-C0B2-4E63-BDBA-21DC5AE3F75C}" dt="2023-12-16T17:44:51.535" v="3085" actId="20577"/>
          <ac:spMkLst>
            <pc:docMk/>
            <pc:sldMk cId="1453106127" sldId="301"/>
            <ac:spMk id="2" creationId="{20AEB63D-E412-E79A-A5B6-7933C4ECC5AF}"/>
          </ac:spMkLst>
        </pc:spChg>
        <pc:spChg chg="mod">
          <ac:chgData name="Cameron J" userId="3878b05aa3325a88" providerId="LiveId" clId="{E75FB349-C0B2-4E63-BDBA-21DC5AE3F75C}" dt="2023-12-16T17:44:57.640" v="3116" actId="20577"/>
          <ac:spMkLst>
            <pc:docMk/>
            <pc:sldMk cId="1453106127" sldId="301"/>
            <ac:spMk id="3" creationId="{5CD6A9E3-5153-80CB-0AE4-A31FB79B335E}"/>
          </ac:spMkLst>
        </pc:spChg>
      </pc:sldChg>
      <pc:sldChg chg="modSp add mod">
        <pc:chgData name="Cameron J" userId="3878b05aa3325a88" providerId="LiveId" clId="{E75FB349-C0B2-4E63-BDBA-21DC5AE3F75C}" dt="2023-12-16T18:07:41.427" v="4398" actId="2711"/>
        <pc:sldMkLst>
          <pc:docMk/>
          <pc:sldMk cId="3387224192" sldId="301"/>
        </pc:sldMkLst>
        <pc:spChg chg="mod">
          <ac:chgData name="Cameron J" userId="3878b05aa3325a88" providerId="LiveId" clId="{E75FB349-C0B2-4E63-BDBA-21DC5AE3F75C}" dt="2023-12-16T17:55:33.414" v="3948" actId="20577"/>
          <ac:spMkLst>
            <pc:docMk/>
            <pc:sldMk cId="3387224192" sldId="301"/>
            <ac:spMk id="2" creationId="{20AEB63D-E412-E79A-A5B6-7933C4ECC5AF}"/>
          </ac:spMkLst>
        </pc:spChg>
        <pc:spChg chg="mod">
          <ac:chgData name="Cameron J" userId="3878b05aa3325a88" providerId="LiveId" clId="{E75FB349-C0B2-4E63-BDBA-21DC5AE3F75C}" dt="2023-12-16T18:07:41.427" v="4398" actId="2711"/>
          <ac:spMkLst>
            <pc:docMk/>
            <pc:sldMk cId="3387224192" sldId="301"/>
            <ac:spMk id="3" creationId="{5CD6A9E3-5153-80CB-0AE4-A31FB79B335E}"/>
          </ac:spMkLst>
        </pc:spChg>
      </pc:sldChg>
      <pc:sldChg chg="addSp modSp add mod">
        <pc:chgData name="Cameron J" userId="3878b05aa3325a88" providerId="LiveId" clId="{E75FB349-C0B2-4E63-BDBA-21DC5AE3F75C}" dt="2023-12-16T23:28:07.481" v="12774" actId="1037"/>
        <pc:sldMkLst>
          <pc:docMk/>
          <pc:sldMk cId="828346669" sldId="302"/>
        </pc:sldMkLst>
        <pc:spChg chg="mod">
          <ac:chgData name="Cameron J" userId="3878b05aa3325a88" providerId="LiveId" clId="{E75FB349-C0B2-4E63-BDBA-21DC5AE3F75C}" dt="2023-12-16T18:07:50.232" v="4400" actId="27636"/>
          <ac:spMkLst>
            <pc:docMk/>
            <pc:sldMk cId="828346669" sldId="302"/>
            <ac:spMk id="3" creationId="{5CD6A9E3-5153-80CB-0AE4-A31FB79B335E}"/>
          </ac:spMkLst>
        </pc:spChg>
        <pc:spChg chg="add mod">
          <ac:chgData name="Cameron J" userId="3878b05aa3325a88" providerId="LiveId" clId="{E75FB349-C0B2-4E63-BDBA-21DC5AE3F75C}" dt="2023-12-16T18:03:35.545" v="4332" actId="20577"/>
          <ac:spMkLst>
            <pc:docMk/>
            <pc:sldMk cId="828346669" sldId="302"/>
            <ac:spMk id="5" creationId="{92BD7DB0-C945-1BA6-7A8A-B5065B23D741}"/>
          </ac:spMkLst>
        </pc:spChg>
        <pc:cxnChg chg="add mod">
          <ac:chgData name="Cameron J" userId="3878b05aa3325a88" providerId="LiveId" clId="{E75FB349-C0B2-4E63-BDBA-21DC5AE3F75C}" dt="2023-12-16T23:28:07.481" v="12774" actId="1037"/>
          <ac:cxnSpMkLst>
            <pc:docMk/>
            <pc:sldMk cId="828346669" sldId="302"/>
            <ac:cxnSpMk id="6" creationId="{C0FE0277-3E88-7C8E-B7E2-C180E803B918}"/>
          </ac:cxnSpMkLst>
        </pc:cxnChg>
      </pc:sldChg>
      <pc:sldChg chg="modSp add mod ord">
        <pc:chgData name="Cameron J" userId="3878b05aa3325a88" providerId="LiveId" clId="{E75FB349-C0B2-4E63-BDBA-21DC5AE3F75C}" dt="2023-12-16T18:27:09.307" v="5603" actId="2711"/>
        <pc:sldMkLst>
          <pc:docMk/>
          <pc:sldMk cId="1528462432" sldId="303"/>
        </pc:sldMkLst>
        <pc:spChg chg="mod">
          <ac:chgData name="Cameron J" userId="3878b05aa3325a88" providerId="LiveId" clId="{E75FB349-C0B2-4E63-BDBA-21DC5AE3F75C}" dt="2023-12-16T18:27:09.307" v="5603" actId="2711"/>
          <ac:spMkLst>
            <pc:docMk/>
            <pc:sldMk cId="1528462432" sldId="303"/>
            <ac:spMk id="3" creationId="{5CD6A9E3-5153-80CB-0AE4-A31FB79B335E}"/>
          </ac:spMkLst>
        </pc:spChg>
      </pc:sldChg>
      <pc:sldChg chg="addSp modSp add mod">
        <pc:chgData name="Cameron J" userId="3878b05aa3325a88" providerId="LiveId" clId="{E75FB349-C0B2-4E63-BDBA-21DC5AE3F75C}" dt="2023-12-16T23:28:19.109" v="12811" actId="1038"/>
        <pc:sldMkLst>
          <pc:docMk/>
          <pc:sldMk cId="2542991006" sldId="304"/>
        </pc:sldMkLst>
        <pc:spChg chg="mod">
          <ac:chgData name="Cameron J" userId="3878b05aa3325a88" providerId="LiveId" clId="{E75FB349-C0B2-4E63-BDBA-21DC5AE3F75C}" dt="2023-12-16T18:27:29.953" v="5631" actId="2711"/>
          <ac:spMkLst>
            <pc:docMk/>
            <pc:sldMk cId="2542991006" sldId="304"/>
            <ac:spMk id="3" creationId="{5CD6A9E3-5153-80CB-0AE4-A31FB79B335E}"/>
          </ac:spMkLst>
        </pc:spChg>
        <pc:spChg chg="add mod">
          <ac:chgData name="Cameron J" userId="3878b05aa3325a88" providerId="LiveId" clId="{E75FB349-C0B2-4E63-BDBA-21DC5AE3F75C}" dt="2023-12-16T18:23:19.800" v="5574" actId="20577"/>
          <ac:spMkLst>
            <pc:docMk/>
            <pc:sldMk cId="2542991006" sldId="304"/>
            <ac:spMk id="5" creationId="{BDE38131-3EA0-CCDB-647D-A08A3893A786}"/>
          </ac:spMkLst>
        </pc:spChg>
        <pc:cxnChg chg="add mod">
          <ac:chgData name="Cameron J" userId="3878b05aa3325a88" providerId="LiveId" clId="{E75FB349-C0B2-4E63-BDBA-21DC5AE3F75C}" dt="2023-12-16T23:28:19.109" v="12811" actId="1038"/>
          <ac:cxnSpMkLst>
            <pc:docMk/>
            <pc:sldMk cId="2542991006" sldId="304"/>
            <ac:cxnSpMk id="6" creationId="{20D01735-3A53-BEA1-4404-8364F6A7B399}"/>
          </ac:cxnSpMkLst>
        </pc:cxnChg>
      </pc:sldChg>
      <pc:sldChg chg="modSp add mod ord">
        <pc:chgData name="Cameron J" userId="3878b05aa3325a88" providerId="LiveId" clId="{E75FB349-C0B2-4E63-BDBA-21DC5AE3F75C}" dt="2023-12-17T17:38:55.271" v="23350" actId="20577"/>
        <pc:sldMkLst>
          <pc:docMk/>
          <pc:sldMk cId="926603521" sldId="305"/>
        </pc:sldMkLst>
        <pc:spChg chg="mod">
          <ac:chgData name="Cameron J" userId="3878b05aa3325a88" providerId="LiveId" clId="{E75FB349-C0B2-4E63-BDBA-21DC5AE3F75C}" dt="2023-12-17T17:38:55.271" v="23350" actId="20577"/>
          <ac:spMkLst>
            <pc:docMk/>
            <pc:sldMk cId="926603521" sldId="305"/>
            <ac:spMk id="2" creationId="{20AEB63D-E412-E79A-A5B6-7933C4ECC5AF}"/>
          </ac:spMkLst>
        </pc:spChg>
        <pc:spChg chg="mod">
          <ac:chgData name="Cameron J" userId="3878b05aa3325a88" providerId="LiveId" clId="{E75FB349-C0B2-4E63-BDBA-21DC5AE3F75C}" dt="2023-12-16T18:38:31.138" v="7011" actId="2711"/>
          <ac:spMkLst>
            <pc:docMk/>
            <pc:sldMk cId="926603521" sldId="305"/>
            <ac:spMk id="3" creationId="{5CD6A9E3-5153-80CB-0AE4-A31FB79B335E}"/>
          </ac:spMkLst>
        </pc:spChg>
      </pc:sldChg>
      <pc:sldChg chg="addSp modSp add mod">
        <pc:chgData name="Cameron J" userId="3878b05aa3325a88" providerId="LiveId" clId="{E75FB349-C0B2-4E63-BDBA-21DC5AE3F75C}" dt="2023-12-17T17:38:58.606" v="23352" actId="20577"/>
        <pc:sldMkLst>
          <pc:docMk/>
          <pc:sldMk cId="1927918359" sldId="306"/>
        </pc:sldMkLst>
        <pc:spChg chg="mod">
          <ac:chgData name="Cameron J" userId="3878b05aa3325a88" providerId="LiveId" clId="{E75FB349-C0B2-4E63-BDBA-21DC5AE3F75C}" dt="2023-12-17T17:38:58.606" v="23352" actId="20577"/>
          <ac:spMkLst>
            <pc:docMk/>
            <pc:sldMk cId="1927918359" sldId="306"/>
            <ac:spMk id="2" creationId="{20AEB63D-E412-E79A-A5B6-7933C4ECC5AF}"/>
          </ac:spMkLst>
        </pc:spChg>
        <pc:spChg chg="mod">
          <ac:chgData name="Cameron J" userId="3878b05aa3325a88" providerId="LiveId" clId="{E75FB349-C0B2-4E63-BDBA-21DC5AE3F75C}" dt="2023-12-16T18:38:17.842" v="7009" actId="2711"/>
          <ac:spMkLst>
            <pc:docMk/>
            <pc:sldMk cId="1927918359" sldId="306"/>
            <ac:spMk id="3" creationId="{5CD6A9E3-5153-80CB-0AE4-A31FB79B335E}"/>
          </ac:spMkLst>
        </pc:spChg>
        <pc:spChg chg="add mod">
          <ac:chgData name="Cameron J" userId="3878b05aa3325a88" providerId="LiveId" clId="{E75FB349-C0B2-4E63-BDBA-21DC5AE3F75C}" dt="2023-12-16T18:38:22.395" v="7010" actId="108"/>
          <ac:spMkLst>
            <pc:docMk/>
            <pc:sldMk cId="1927918359" sldId="306"/>
            <ac:spMk id="5" creationId="{400BC16B-BF28-BD22-DC88-07ED37859873}"/>
          </ac:spMkLst>
        </pc:spChg>
        <pc:cxnChg chg="add mod">
          <ac:chgData name="Cameron J" userId="3878b05aa3325a88" providerId="LiveId" clId="{E75FB349-C0B2-4E63-BDBA-21DC5AE3F75C}" dt="2023-12-16T23:28:11.387" v="12790" actId="1037"/>
          <ac:cxnSpMkLst>
            <pc:docMk/>
            <pc:sldMk cId="1927918359" sldId="306"/>
            <ac:cxnSpMk id="6" creationId="{5631442F-B0E8-B9BE-92DA-64D2AA71EBF6}"/>
          </ac:cxnSpMkLst>
        </pc:cxnChg>
      </pc:sldChg>
      <pc:sldChg chg="addSp modSp add mod">
        <pc:chgData name="Cameron J" userId="3878b05aa3325a88" providerId="LiveId" clId="{E75FB349-C0B2-4E63-BDBA-21DC5AE3F75C}" dt="2023-12-17T17:39:07.170" v="23354" actId="20577"/>
        <pc:sldMkLst>
          <pc:docMk/>
          <pc:sldMk cId="1391234522" sldId="307"/>
        </pc:sldMkLst>
        <pc:spChg chg="mod">
          <ac:chgData name="Cameron J" userId="3878b05aa3325a88" providerId="LiveId" clId="{E75FB349-C0B2-4E63-BDBA-21DC5AE3F75C}" dt="2023-12-17T17:39:07.170" v="23354" actId="20577"/>
          <ac:spMkLst>
            <pc:docMk/>
            <pc:sldMk cId="1391234522" sldId="307"/>
            <ac:spMk id="2" creationId="{20AEB63D-E412-E79A-A5B6-7933C4ECC5AF}"/>
          </ac:spMkLst>
        </pc:spChg>
        <pc:spChg chg="mod">
          <ac:chgData name="Cameron J" userId="3878b05aa3325a88" providerId="LiveId" clId="{E75FB349-C0B2-4E63-BDBA-21DC5AE3F75C}" dt="2023-12-16T18:38:08.840" v="7008" actId="20577"/>
          <ac:spMkLst>
            <pc:docMk/>
            <pc:sldMk cId="1391234522" sldId="307"/>
            <ac:spMk id="3" creationId="{5CD6A9E3-5153-80CB-0AE4-A31FB79B335E}"/>
          </ac:spMkLst>
        </pc:spChg>
        <pc:spChg chg="add mod">
          <ac:chgData name="Cameron J" userId="3878b05aa3325a88" providerId="LiveId" clId="{E75FB349-C0B2-4E63-BDBA-21DC5AE3F75C}" dt="2023-12-16T18:43:14.468" v="7310" actId="14100"/>
          <ac:spMkLst>
            <pc:docMk/>
            <pc:sldMk cId="1391234522" sldId="307"/>
            <ac:spMk id="5" creationId="{B998D31D-1DB3-BA8F-8CA9-716B1E1D18DB}"/>
          </ac:spMkLst>
        </pc:spChg>
        <pc:spChg chg="add mod">
          <ac:chgData name="Cameron J" userId="3878b05aa3325a88" providerId="LiveId" clId="{E75FB349-C0B2-4E63-BDBA-21DC5AE3F75C}" dt="2023-12-16T18:41:50.140" v="7123" actId="20577"/>
          <ac:spMkLst>
            <pc:docMk/>
            <pc:sldMk cId="1391234522" sldId="307"/>
            <ac:spMk id="6" creationId="{36D264B8-EB20-6E3E-750D-52A91069591A}"/>
          </ac:spMkLst>
        </pc:spChg>
      </pc:sldChg>
      <pc:sldChg chg="addSp delSp modSp add mod">
        <pc:chgData name="Cameron J" userId="3878b05aa3325a88" providerId="LiveId" clId="{E75FB349-C0B2-4E63-BDBA-21DC5AE3F75C}" dt="2023-12-17T17:39:09.500" v="23356" actId="20577"/>
        <pc:sldMkLst>
          <pc:docMk/>
          <pc:sldMk cId="3814121394" sldId="308"/>
        </pc:sldMkLst>
        <pc:spChg chg="mod">
          <ac:chgData name="Cameron J" userId="3878b05aa3325a88" providerId="LiveId" clId="{E75FB349-C0B2-4E63-BDBA-21DC5AE3F75C}" dt="2023-12-17T17:39:09.500" v="23356" actId="20577"/>
          <ac:spMkLst>
            <pc:docMk/>
            <pc:sldMk cId="3814121394" sldId="308"/>
            <ac:spMk id="2" creationId="{20AEB63D-E412-E79A-A5B6-7933C4ECC5AF}"/>
          </ac:spMkLst>
        </pc:spChg>
        <pc:spChg chg="mod">
          <ac:chgData name="Cameron J" userId="3878b05aa3325a88" providerId="LiveId" clId="{E75FB349-C0B2-4E63-BDBA-21DC5AE3F75C}" dt="2023-12-16T18:42:16.434" v="7131" actId="27636"/>
          <ac:spMkLst>
            <pc:docMk/>
            <pc:sldMk cId="3814121394" sldId="308"/>
            <ac:spMk id="3" creationId="{5CD6A9E3-5153-80CB-0AE4-A31FB79B335E}"/>
          </ac:spMkLst>
        </pc:spChg>
        <pc:spChg chg="del">
          <ac:chgData name="Cameron J" userId="3878b05aa3325a88" providerId="LiveId" clId="{E75FB349-C0B2-4E63-BDBA-21DC5AE3F75C}" dt="2023-12-16T18:42:08.024" v="7125" actId="478"/>
          <ac:spMkLst>
            <pc:docMk/>
            <pc:sldMk cId="3814121394" sldId="308"/>
            <ac:spMk id="5" creationId="{B998D31D-1DB3-BA8F-8CA9-716B1E1D18DB}"/>
          </ac:spMkLst>
        </pc:spChg>
        <pc:spChg chg="del">
          <ac:chgData name="Cameron J" userId="3878b05aa3325a88" providerId="LiveId" clId="{E75FB349-C0B2-4E63-BDBA-21DC5AE3F75C}" dt="2023-12-16T18:42:09.355" v="7126" actId="478"/>
          <ac:spMkLst>
            <pc:docMk/>
            <pc:sldMk cId="3814121394" sldId="308"/>
            <ac:spMk id="6" creationId="{36D264B8-EB20-6E3E-750D-52A91069591A}"/>
          </ac:spMkLst>
        </pc:spChg>
        <pc:spChg chg="add mod">
          <ac:chgData name="Cameron J" userId="3878b05aa3325a88" providerId="LiveId" clId="{E75FB349-C0B2-4E63-BDBA-21DC5AE3F75C}" dt="2023-12-16T18:45:00.036" v="7547" actId="13926"/>
          <ac:spMkLst>
            <pc:docMk/>
            <pc:sldMk cId="3814121394" sldId="308"/>
            <ac:spMk id="7" creationId="{2A0D2F4C-82D7-D118-77C8-AAEB59A5FBC2}"/>
          </ac:spMkLst>
        </pc:spChg>
        <pc:cxnChg chg="add mod">
          <ac:chgData name="Cameron J" userId="3878b05aa3325a88" providerId="LiveId" clId="{E75FB349-C0B2-4E63-BDBA-21DC5AE3F75C}" dt="2023-12-16T23:28:27.055" v="12844" actId="1037"/>
          <ac:cxnSpMkLst>
            <pc:docMk/>
            <pc:sldMk cId="3814121394" sldId="308"/>
            <ac:cxnSpMk id="5" creationId="{CC3F3CD9-BFE5-4335-7AD0-32EA39FD4C71}"/>
          </ac:cxnSpMkLst>
        </pc:cxnChg>
      </pc:sldChg>
      <pc:sldChg chg="delSp modSp add del mod ord">
        <pc:chgData name="Cameron J" userId="3878b05aa3325a88" providerId="LiveId" clId="{E75FB349-C0B2-4E63-BDBA-21DC5AE3F75C}" dt="2023-12-16T23:28:41.542" v="12845" actId="2696"/>
        <pc:sldMkLst>
          <pc:docMk/>
          <pc:sldMk cId="2643556637" sldId="309"/>
        </pc:sldMkLst>
        <pc:spChg chg="mod">
          <ac:chgData name="Cameron J" userId="3878b05aa3325a88" providerId="LiveId" clId="{E75FB349-C0B2-4E63-BDBA-21DC5AE3F75C}" dt="2023-12-16T18:54:52.909" v="8047" actId="27636"/>
          <ac:spMkLst>
            <pc:docMk/>
            <pc:sldMk cId="2643556637" sldId="309"/>
            <ac:spMk id="3" creationId="{5CD6A9E3-5153-80CB-0AE4-A31FB79B335E}"/>
          </ac:spMkLst>
        </pc:spChg>
        <pc:spChg chg="del">
          <ac:chgData name="Cameron J" userId="3878b05aa3325a88" providerId="LiveId" clId="{E75FB349-C0B2-4E63-BDBA-21DC5AE3F75C}" dt="2023-12-16T18:49:30.001" v="7551" actId="478"/>
          <ac:spMkLst>
            <pc:docMk/>
            <pc:sldMk cId="2643556637" sldId="309"/>
            <ac:spMk id="5" creationId="{B998D31D-1DB3-BA8F-8CA9-716B1E1D18DB}"/>
          </ac:spMkLst>
        </pc:spChg>
        <pc:spChg chg="del">
          <ac:chgData name="Cameron J" userId="3878b05aa3325a88" providerId="LiveId" clId="{E75FB349-C0B2-4E63-BDBA-21DC5AE3F75C}" dt="2023-12-16T18:49:31.004" v="7552" actId="478"/>
          <ac:spMkLst>
            <pc:docMk/>
            <pc:sldMk cId="2643556637" sldId="309"/>
            <ac:spMk id="6" creationId="{36D264B8-EB20-6E3E-750D-52A91069591A}"/>
          </ac:spMkLst>
        </pc:spChg>
      </pc:sldChg>
      <pc:sldChg chg="modSp add mod">
        <pc:chgData name="Cameron J" userId="3878b05aa3325a88" providerId="LiveId" clId="{E75FB349-C0B2-4E63-BDBA-21DC5AE3F75C}" dt="2023-12-17T17:12:37.882" v="22975" actId="20577"/>
        <pc:sldMkLst>
          <pc:docMk/>
          <pc:sldMk cId="323763487" sldId="310"/>
        </pc:sldMkLst>
        <pc:spChg chg="mod">
          <ac:chgData name="Cameron J" userId="3878b05aa3325a88" providerId="LiveId" clId="{E75FB349-C0B2-4E63-BDBA-21DC5AE3F75C}" dt="2023-12-17T17:12:37.882" v="22975" actId="20577"/>
          <ac:spMkLst>
            <pc:docMk/>
            <pc:sldMk cId="323763487" sldId="310"/>
            <ac:spMk id="3" creationId="{5CD6A9E3-5153-80CB-0AE4-A31FB79B335E}"/>
          </ac:spMkLst>
        </pc:spChg>
      </pc:sldChg>
      <pc:sldChg chg="addSp modSp add del mod">
        <pc:chgData name="Cameron J" userId="3878b05aa3325a88" providerId="LiveId" clId="{E75FB349-C0B2-4E63-BDBA-21DC5AE3F75C}" dt="2023-12-16T18:55:03.626" v="8048" actId="2696"/>
        <pc:sldMkLst>
          <pc:docMk/>
          <pc:sldMk cId="1157840748" sldId="310"/>
        </pc:sldMkLst>
        <pc:spChg chg="mod">
          <ac:chgData name="Cameron J" userId="3878b05aa3325a88" providerId="LiveId" clId="{E75FB349-C0B2-4E63-BDBA-21DC5AE3F75C}" dt="2023-12-16T18:50:16.002" v="7665" actId="1076"/>
          <ac:spMkLst>
            <pc:docMk/>
            <pc:sldMk cId="1157840748" sldId="310"/>
            <ac:spMk id="3" creationId="{5CD6A9E3-5153-80CB-0AE4-A31FB79B335E}"/>
          </ac:spMkLst>
        </pc:spChg>
        <pc:spChg chg="add mod">
          <ac:chgData name="Cameron J" userId="3878b05aa3325a88" providerId="LiveId" clId="{E75FB349-C0B2-4E63-BDBA-21DC5AE3F75C}" dt="2023-12-16T18:50:21.026" v="7667" actId="1076"/>
          <ac:spMkLst>
            <pc:docMk/>
            <pc:sldMk cId="1157840748" sldId="310"/>
            <ac:spMk id="5" creationId="{FF1BB128-9B47-8B58-B04B-77F8FB0D6F02}"/>
          </ac:spMkLst>
        </pc:spChg>
      </pc:sldChg>
      <pc:sldChg chg="addSp modSp add mod">
        <pc:chgData name="Cameron J" userId="3878b05aa3325a88" providerId="LiveId" clId="{E75FB349-C0B2-4E63-BDBA-21DC5AE3F75C}" dt="2023-12-16T23:28:43.077" v="12846"/>
        <pc:sldMkLst>
          <pc:docMk/>
          <pc:sldMk cId="3804260979" sldId="311"/>
        </pc:sldMkLst>
        <pc:spChg chg="mod">
          <ac:chgData name="Cameron J" userId="3878b05aa3325a88" providerId="LiveId" clId="{E75FB349-C0B2-4E63-BDBA-21DC5AE3F75C}" dt="2023-12-16T19:02:08.574" v="8508" actId="20577"/>
          <ac:spMkLst>
            <pc:docMk/>
            <pc:sldMk cId="3804260979" sldId="311"/>
            <ac:spMk id="3" creationId="{5CD6A9E3-5153-80CB-0AE4-A31FB79B335E}"/>
          </ac:spMkLst>
        </pc:spChg>
        <pc:spChg chg="add mod">
          <ac:chgData name="Cameron J" userId="3878b05aa3325a88" providerId="LiveId" clId="{E75FB349-C0B2-4E63-BDBA-21DC5AE3F75C}" dt="2023-12-16T19:02:19.329" v="8543" actId="20577"/>
          <ac:spMkLst>
            <pc:docMk/>
            <pc:sldMk cId="3804260979" sldId="311"/>
            <ac:spMk id="5" creationId="{C3689037-EE0C-9C34-E6B8-48672CFE3062}"/>
          </ac:spMkLst>
        </pc:spChg>
        <pc:cxnChg chg="add mod">
          <ac:chgData name="Cameron J" userId="3878b05aa3325a88" providerId="LiveId" clId="{E75FB349-C0B2-4E63-BDBA-21DC5AE3F75C}" dt="2023-12-16T23:28:43.077" v="12846"/>
          <ac:cxnSpMkLst>
            <pc:docMk/>
            <pc:sldMk cId="3804260979" sldId="311"/>
            <ac:cxnSpMk id="6" creationId="{9619DCCD-9F11-4901-7FC3-EF4A72F4B7F1}"/>
          </ac:cxnSpMkLst>
        </pc:cxnChg>
      </pc:sldChg>
      <pc:sldChg chg="modSp add del mod ord">
        <pc:chgData name="Cameron J" userId="3878b05aa3325a88" providerId="LiveId" clId="{E75FB349-C0B2-4E63-BDBA-21DC5AE3F75C}" dt="2023-12-17T00:20:25.516" v="17254" actId="2696"/>
        <pc:sldMkLst>
          <pc:docMk/>
          <pc:sldMk cId="3020915443" sldId="312"/>
        </pc:sldMkLst>
        <pc:spChg chg="mod">
          <ac:chgData name="Cameron J" userId="3878b05aa3325a88" providerId="LiveId" clId="{E75FB349-C0B2-4E63-BDBA-21DC5AE3F75C}" dt="2023-12-16T22:40:21.194" v="8943" actId="20577"/>
          <ac:spMkLst>
            <pc:docMk/>
            <pc:sldMk cId="3020915443" sldId="312"/>
            <ac:spMk id="3" creationId="{BEB51F98-B7F8-82CB-30B1-B0717AEF038F}"/>
          </ac:spMkLst>
        </pc:spChg>
      </pc:sldChg>
      <pc:sldChg chg="modSp add del mod">
        <pc:chgData name="Cameron J" userId="3878b05aa3325a88" providerId="LiveId" clId="{E75FB349-C0B2-4E63-BDBA-21DC5AE3F75C}" dt="2023-12-16T19:07:26.794" v="8576" actId="2696"/>
        <pc:sldMkLst>
          <pc:docMk/>
          <pc:sldMk cId="4071871240" sldId="312"/>
        </pc:sldMkLst>
        <pc:spChg chg="mod">
          <ac:chgData name="Cameron J" userId="3878b05aa3325a88" providerId="LiveId" clId="{E75FB349-C0B2-4E63-BDBA-21DC5AE3F75C}" dt="2023-12-16T19:03:20.510" v="8575" actId="20577"/>
          <ac:spMkLst>
            <pc:docMk/>
            <pc:sldMk cId="4071871240" sldId="312"/>
            <ac:spMk id="3" creationId="{BEB51F98-B7F8-82CB-30B1-B0717AEF038F}"/>
          </ac:spMkLst>
        </pc:spChg>
      </pc:sldChg>
      <pc:sldChg chg="addSp modSp add mod">
        <pc:chgData name="Cameron J" userId="3878b05aa3325a88" providerId="LiveId" clId="{E75FB349-C0B2-4E63-BDBA-21DC5AE3F75C}" dt="2023-12-16T22:48:29.972" v="9129" actId="122"/>
        <pc:sldMkLst>
          <pc:docMk/>
          <pc:sldMk cId="3546972712" sldId="313"/>
        </pc:sldMkLst>
        <pc:spChg chg="mod">
          <ac:chgData name="Cameron J" userId="3878b05aa3325a88" providerId="LiveId" clId="{E75FB349-C0B2-4E63-BDBA-21DC5AE3F75C}" dt="2023-12-16T22:40:55.424" v="8980" actId="20577"/>
          <ac:spMkLst>
            <pc:docMk/>
            <pc:sldMk cId="3546972712" sldId="313"/>
            <ac:spMk id="2" creationId="{20AEB63D-E412-E79A-A5B6-7933C4ECC5AF}"/>
          </ac:spMkLst>
        </pc:spChg>
        <pc:spChg chg="mod">
          <ac:chgData name="Cameron J" userId="3878b05aa3325a88" providerId="LiveId" clId="{E75FB349-C0B2-4E63-BDBA-21DC5AE3F75C}" dt="2023-12-16T22:46:02.088" v="9089" actId="20577"/>
          <ac:spMkLst>
            <pc:docMk/>
            <pc:sldMk cId="3546972712" sldId="313"/>
            <ac:spMk id="3" creationId="{5CD6A9E3-5153-80CB-0AE4-A31FB79B335E}"/>
          </ac:spMkLst>
        </pc:spChg>
        <pc:graphicFrameChg chg="add mod modGraphic">
          <ac:chgData name="Cameron J" userId="3878b05aa3325a88" providerId="LiveId" clId="{E75FB349-C0B2-4E63-BDBA-21DC5AE3F75C}" dt="2023-12-16T22:48:29.972" v="9129" actId="122"/>
          <ac:graphicFrameMkLst>
            <pc:docMk/>
            <pc:sldMk cId="3546972712" sldId="313"/>
            <ac:graphicFrameMk id="5" creationId="{90BD583B-152B-20B5-0E73-3A202AF96708}"/>
          </ac:graphicFrameMkLst>
        </pc:graphicFrameChg>
      </pc:sldChg>
      <pc:sldChg chg="addSp modSp add mod">
        <pc:chgData name="Cameron J" userId="3878b05aa3325a88" providerId="LiveId" clId="{E75FB349-C0B2-4E63-BDBA-21DC5AE3F75C}" dt="2023-12-16T23:29:09.208" v="12872" actId="1038"/>
        <pc:sldMkLst>
          <pc:docMk/>
          <pc:sldMk cId="2788894950" sldId="314"/>
        </pc:sldMkLst>
        <pc:spChg chg="mod">
          <ac:chgData name="Cameron J" userId="3878b05aa3325a88" providerId="LiveId" clId="{E75FB349-C0B2-4E63-BDBA-21DC5AE3F75C}" dt="2023-12-16T22:49:30.485" v="9153" actId="404"/>
          <ac:spMkLst>
            <pc:docMk/>
            <pc:sldMk cId="2788894950" sldId="314"/>
            <ac:spMk id="3" creationId="{5CD6A9E3-5153-80CB-0AE4-A31FB79B335E}"/>
          </ac:spMkLst>
        </pc:spChg>
        <pc:spChg chg="add mod">
          <ac:chgData name="Cameron J" userId="3878b05aa3325a88" providerId="LiveId" clId="{E75FB349-C0B2-4E63-BDBA-21DC5AE3F75C}" dt="2023-12-16T22:56:56.436" v="9788" actId="13926"/>
          <ac:spMkLst>
            <pc:docMk/>
            <pc:sldMk cId="2788894950" sldId="314"/>
            <ac:spMk id="6" creationId="{EDF282FA-57D0-917C-2D94-98BB5ACCC5F6}"/>
          </ac:spMkLst>
        </pc:spChg>
        <pc:graphicFrameChg chg="mod modGraphic">
          <ac:chgData name="Cameron J" userId="3878b05aa3325a88" providerId="LiveId" clId="{E75FB349-C0B2-4E63-BDBA-21DC5AE3F75C}" dt="2023-12-16T22:49:25.994" v="9149" actId="14100"/>
          <ac:graphicFrameMkLst>
            <pc:docMk/>
            <pc:sldMk cId="2788894950" sldId="314"/>
            <ac:graphicFrameMk id="5" creationId="{90BD583B-152B-20B5-0E73-3A202AF96708}"/>
          </ac:graphicFrameMkLst>
        </pc:graphicFrameChg>
        <pc:cxnChg chg="add mod">
          <ac:chgData name="Cameron J" userId="3878b05aa3325a88" providerId="LiveId" clId="{E75FB349-C0B2-4E63-BDBA-21DC5AE3F75C}" dt="2023-12-16T23:29:09.208" v="12872" actId="1038"/>
          <ac:cxnSpMkLst>
            <pc:docMk/>
            <pc:sldMk cId="2788894950" sldId="314"/>
            <ac:cxnSpMk id="7" creationId="{BB4EEDFA-8E3E-E4C2-72E8-6E94C1483074}"/>
          </ac:cxnSpMkLst>
        </pc:cxnChg>
      </pc:sldChg>
      <pc:sldChg chg="addSp modSp add mod">
        <pc:chgData name="Cameron J" userId="3878b05aa3325a88" providerId="LiveId" clId="{E75FB349-C0B2-4E63-BDBA-21DC5AE3F75C}" dt="2023-12-17T19:33:54.008" v="25454" actId="20577"/>
        <pc:sldMkLst>
          <pc:docMk/>
          <pc:sldMk cId="2193026796" sldId="315"/>
        </pc:sldMkLst>
        <pc:spChg chg="mod">
          <ac:chgData name="Cameron J" userId="3878b05aa3325a88" providerId="LiveId" clId="{E75FB349-C0B2-4E63-BDBA-21DC5AE3F75C}" dt="2023-12-17T19:33:54.008" v="25454" actId="20577"/>
          <ac:spMkLst>
            <pc:docMk/>
            <pc:sldMk cId="2193026796" sldId="315"/>
            <ac:spMk id="2" creationId="{20AEB63D-E412-E79A-A5B6-7933C4ECC5AF}"/>
          </ac:spMkLst>
        </pc:spChg>
        <pc:spChg chg="mod">
          <ac:chgData name="Cameron J" userId="3878b05aa3325a88" providerId="LiveId" clId="{E75FB349-C0B2-4E63-BDBA-21DC5AE3F75C}" dt="2023-12-16T22:56:17.571" v="9773" actId="1076"/>
          <ac:spMkLst>
            <pc:docMk/>
            <pc:sldMk cId="2193026796" sldId="315"/>
            <ac:spMk id="3" creationId="{5CD6A9E3-5153-80CB-0AE4-A31FB79B335E}"/>
          </ac:spMkLst>
        </pc:spChg>
        <pc:graphicFrameChg chg="mod modGraphic">
          <ac:chgData name="Cameron J" userId="3878b05aa3325a88" providerId="LiveId" clId="{E75FB349-C0B2-4E63-BDBA-21DC5AE3F75C}" dt="2023-12-16T22:55:54.103" v="9696" actId="404"/>
          <ac:graphicFrameMkLst>
            <pc:docMk/>
            <pc:sldMk cId="2193026796" sldId="315"/>
            <ac:graphicFrameMk id="5" creationId="{90BD583B-152B-20B5-0E73-3A202AF96708}"/>
          </ac:graphicFrameMkLst>
        </pc:graphicFrameChg>
        <pc:graphicFrameChg chg="add mod">
          <ac:chgData name="Cameron J" userId="3878b05aa3325a88" providerId="LiveId" clId="{E75FB349-C0B2-4E63-BDBA-21DC5AE3F75C}" dt="2023-12-16T22:55:26.842" v="9683" actId="1076"/>
          <ac:graphicFrameMkLst>
            <pc:docMk/>
            <pc:sldMk cId="2193026796" sldId="315"/>
            <ac:graphicFrameMk id="6" creationId="{50F32294-FC54-47EA-80C8-5EBB6B1A8D0A}"/>
          </ac:graphicFrameMkLst>
        </pc:graphicFrameChg>
      </pc:sldChg>
      <pc:sldChg chg="modSp add del mod">
        <pc:chgData name="Cameron J" userId="3878b05aa3325a88" providerId="LiveId" clId="{E75FB349-C0B2-4E63-BDBA-21DC5AE3F75C}" dt="2023-12-16T22:56:34.700" v="9775" actId="47"/>
        <pc:sldMkLst>
          <pc:docMk/>
          <pc:sldMk cId="2863293501" sldId="316"/>
        </pc:sldMkLst>
        <pc:spChg chg="mod">
          <ac:chgData name="Cameron J" userId="3878b05aa3325a88" providerId="LiveId" clId="{E75FB349-C0B2-4E63-BDBA-21DC5AE3F75C}" dt="2023-12-16T22:54:42.618" v="9637" actId="20577"/>
          <ac:spMkLst>
            <pc:docMk/>
            <pc:sldMk cId="2863293501" sldId="316"/>
            <ac:spMk id="3" creationId="{5CD6A9E3-5153-80CB-0AE4-A31FB79B335E}"/>
          </ac:spMkLst>
        </pc:spChg>
      </pc:sldChg>
      <pc:sldChg chg="addSp delSp modSp add mod">
        <pc:chgData name="Cameron J" userId="3878b05aa3325a88" providerId="LiveId" clId="{E75FB349-C0B2-4E63-BDBA-21DC5AE3F75C}" dt="2023-12-16T23:00:25.883" v="9817"/>
        <pc:sldMkLst>
          <pc:docMk/>
          <pc:sldMk cId="1816522089" sldId="317"/>
        </pc:sldMkLst>
        <pc:graphicFrameChg chg="modGraphic">
          <ac:chgData name="Cameron J" userId="3878b05aa3325a88" providerId="LiveId" clId="{E75FB349-C0B2-4E63-BDBA-21DC5AE3F75C}" dt="2023-12-16T22:59:11.590" v="9807" actId="13926"/>
          <ac:graphicFrameMkLst>
            <pc:docMk/>
            <pc:sldMk cId="1816522089" sldId="317"/>
            <ac:graphicFrameMk id="5" creationId="{90BD583B-152B-20B5-0E73-3A202AF96708}"/>
          </ac:graphicFrameMkLst>
        </pc:graphicFrameChg>
        <pc:cxnChg chg="add mod">
          <ac:chgData name="Cameron J" userId="3878b05aa3325a88" providerId="LiveId" clId="{E75FB349-C0B2-4E63-BDBA-21DC5AE3F75C}" dt="2023-12-16T23:00:20.324" v="9815" actId="14100"/>
          <ac:cxnSpMkLst>
            <pc:docMk/>
            <pc:sldMk cId="1816522089" sldId="317"/>
            <ac:cxnSpMk id="8" creationId="{FD38DF67-B1AA-DC02-2AF3-9AE45B044D29}"/>
          </ac:cxnSpMkLst>
        </pc:cxnChg>
        <pc:cxnChg chg="add mod">
          <ac:chgData name="Cameron J" userId="3878b05aa3325a88" providerId="LiveId" clId="{E75FB349-C0B2-4E63-BDBA-21DC5AE3F75C}" dt="2023-12-16T23:00:09.346" v="9814" actId="1076"/>
          <ac:cxnSpMkLst>
            <pc:docMk/>
            <pc:sldMk cId="1816522089" sldId="317"/>
            <ac:cxnSpMk id="9" creationId="{978C7198-8CE2-78EC-42F8-94086E9EABB7}"/>
          </ac:cxnSpMkLst>
        </pc:cxnChg>
        <pc:cxnChg chg="add del mod">
          <ac:chgData name="Cameron J" userId="3878b05aa3325a88" providerId="LiveId" clId="{E75FB349-C0B2-4E63-BDBA-21DC5AE3F75C}" dt="2023-12-16T23:00:25.883" v="9817"/>
          <ac:cxnSpMkLst>
            <pc:docMk/>
            <pc:sldMk cId="1816522089" sldId="317"/>
            <ac:cxnSpMk id="12" creationId="{FD8878B7-3BB9-09F8-D216-71E21D348AB0}"/>
          </ac:cxnSpMkLst>
        </pc:cxnChg>
      </pc:sldChg>
      <pc:sldChg chg="addSp modSp add mod">
        <pc:chgData name="Cameron J" userId="3878b05aa3325a88" providerId="LiveId" clId="{E75FB349-C0B2-4E63-BDBA-21DC5AE3F75C}" dt="2023-12-16T23:00:41.028" v="9823" actId="14100"/>
        <pc:sldMkLst>
          <pc:docMk/>
          <pc:sldMk cId="3434130089" sldId="318"/>
        </pc:sldMkLst>
        <pc:cxnChg chg="mod">
          <ac:chgData name="Cameron J" userId="3878b05aa3325a88" providerId="LiveId" clId="{E75FB349-C0B2-4E63-BDBA-21DC5AE3F75C}" dt="2023-12-16T23:00:31.955" v="9819" actId="14100"/>
          <ac:cxnSpMkLst>
            <pc:docMk/>
            <pc:sldMk cId="3434130089" sldId="318"/>
            <ac:cxnSpMk id="8" creationId="{FD38DF67-B1AA-DC02-2AF3-9AE45B044D29}"/>
          </ac:cxnSpMkLst>
        </pc:cxnChg>
        <pc:cxnChg chg="mod">
          <ac:chgData name="Cameron J" userId="3878b05aa3325a88" providerId="LiveId" clId="{E75FB349-C0B2-4E63-BDBA-21DC5AE3F75C}" dt="2023-12-16T23:00:35.003" v="9820" actId="14100"/>
          <ac:cxnSpMkLst>
            <pc:docMk/>
            <pc:sldMk cId="3434130089" sldId="318"/>
            <ac:cxnSpMk id="9" creationId="{978C7198-8CE2-78EC-42F8-94086E9EABB7}"/>
          </ac:cxnSpMkLst>
        </pc:cxnChg>
        <pc:cxnChg chg="add mod">
          <ac:chgData name="Cameron J" userId="3878b05aa3325a88" providerId="LiveId" clId="{E75FB349-C0B2-4E63-BDBA-21DC5AE3F75C}" dt="2023-12-16T23:00:41.028" v="9823" actId="14100"/>
          <ac:cxnSpMkLst>
            <pc:docMk/>
            <pc:sldMk cId="3434130089" sldId="318"/>
            <ac:cxnSpMk id="11" creationId="{D57E1516-0263-9944-D239-272FD290DD7C}"/>
          </ac:cxnSpMkLst>
        </pc:cxnChg>
      </pc:sldChg>
      <pc:sldChg chg="addSp delSp modSp add mod">
        <pc:chgData name="Cameron J" userId="3878b05aa3325a88" providerId="LiveId" clId="{E75FB349-C0B2-4E63-BDBA-21DC5AE3F75C}" dt="2023-12-16T23:03:59.977" v="9935" actId="14100"/>
        <pc:sldMkLst>
          <pc:docMk/>
          <pc:sldMk cId="3294634080" sldId="319"/>
        </pc:sldMkLst>
        <pc:spChg chg="mod">
          <ac:chgData name="Cameron J" userId="3878b05aa3325a88" providerId="LiveId" clId="{E75FB349-C0B2-4E63-BDBA-21DC5AE3F75C}" dt="2023-12-16T23:01:42.820" v="9875" actId="20577"/>
          <ac:spMkLst>
            <pc:docMk/>
            <pc:sldMk cId="3294634080" sldId="319"/>
            <ac:spMk id="3" creationId="{5CD6A9E3-5153-80CB-0AE4-A31FB79B335E}"/>
          </ac:spMkLst>
        </pc:spChg>
        <pc:spChg chg="add mod">
          <ac:chgData name="Cameron J" userId="3878b05aa3325a88" providerId="LiveId" clId="{E75FB349-C0B2-4E63-BDBA-21DC5AE3F75C}" dt="2023-12-16T23:03:59.977" v="9935" actId="14100"/>
          <ac:spMkLst>
            <pc:docMk/>
            <pc:sldMk cId="3294634080" sldId="319"/>
            <ac:spMk id="12" creationId="{383AE1E0-A1E5-369E-7422-0BF7353E75AA}"/>
          </ac:spMkLst>
        </pc:spChg>
        <pc:graphicFrameChg chg="mod modGraphic">
          <ac:chgData name="Cameron J" userId="3878b05aa3325a88" providerId="LiveId" clId="{E75FB349-C0B2-4E63-BDBA-21DC5AE3F75C}" dt="2023-12-16T23:02:07.265" v="9879" actId="13926"/>
          <ac:graphicFrameMkLst>
            <pc:docMk/>
            <pc:sldMk cId="3294634080" sldId="319"/>
            <ac:graphicFrameMk id="5" creationId="{90BD583B-152B-20B5-0E73-3A202AF96708}"/>
          </ac:graphicFrameMkLst>
        </pc:graphicFrameChg>
        <pc:graphicFrameChg chg="del">
          <ac:chgData name="Cameron J" userId="3878b05aa3325a88" providerId="LiveId" clId="{E75FB349-C0B2-4E63-BDBA-21DC5AE3F75C}" dt="2023-12-16T23:01:50.239" v="9876" actId="478"/>
          <ac:graphicFrameMkLst>
            <pc:docMk/>
            <pc:sldMk cId="3294634080" sldId="319"/>
            <ac:graphicFrameMk id="6" creationId="{50F32294-FC54-47EA-80C8-5EBB6B1A8D0A}"/>
          </ac:graphicFrameMkLst>
        </pc:graphicFrameChg>
        <pc:cxnChg chg="del">
          <ac:chgData name="Cameron J" userId="3878b05aa3325a88" providerId="LiveId" clId="{E75FB349-C0B2-4E63-BDBA-21DC5AE3F75C}" dt="2023-12-16T23:01:55.047" v="9877" actId="478"/>
          <ac:cxnSpMkLst>
            <pc:docMk/>
            <pc:sldMk cId="3294634080" sldId="319"/>
            <ac:cxnSpMk id="8" creationId="{FD38DF67-B1AA-DC02-2AF3-9AE45B044D29}"/>
          </ac:cxnSpMkLst>
        </pc:cxnChg>
        <pc:cxnChg chg="del">
          <ac:chgData name="Cameron J" userId="3878b05aa3325a88" providerId="LiveId" clId="{E75FB349-C0B2-4E63-BDBA-21DC5AE3F75C}" dt="2023-12-16T23:01:55.047" v="9877" actId="478"/>
          <ac:cxnSpMkLst>
            <pc:docMk/>
            <pc:sldMk cId="3294634080" sldId="319"/>
            <ac:cxnSpMk id="9" creationId="{978C7198-8CE2-78EC-42F8-94086E9EABB7}"/>
          </ac:cxnSpMkLst>
        </pc:cxnChg>
        <pc:cxnChg chg="add mod">
          <ac:chgData name="Cameron J" userId="3878b05aa3325a88" providerId="LiveId" clId="{E75FB349-C0B2-4E63-BDBA-21DC5AE3F75C}" dt="2023-12-16T23:03:41.812" v="9882" actId="1582"/>
          <ac:cxnSpMkLst>
            <pc:docMk/>
            <pc:sldMk cId="3294634080" sldId="319"/>
            <ac:cxnSpMk id="10" creationId="{239716E6-6FB5-7922-EA4A-E9344C40AD79}"/>
          </ac:cxnSpMkLst>
        </pc:cxnChg>
        <pc:cxnChg chg="del">
          <ac:chgData name="Cameron J" userId="3878b05aa3325a88" providerId="LiveId" clId="{E75FB349-C0B2-4E63-BDBA-21DC5AE3F75C}" dt="2023-12-16T23:01:55.047" v="9877" actId="478"/>
          <ac:cxnSpMkLst>
            <pc:docMk/>
            <pc:sldMk cId="3294634080" sldId="319"/>
            <ac:cxnSpMk id="11" creationId="{D57E1516-0263-9944-D239-272FD290DD7C}"/>
          </ac:cxnSpMkLst>
        </pc:cxnChg>
      </pc:sldChg>
      <pc:sldChg chg="modSp add mod">
        <pc:chgData name="Cameron J" userId="3878b05aa3325a88" providerId="LiveId" clId="{E75FB349-C0B2-4E63-BDBA-21DC5AE3F75C}" dt="2023-12-16T23:40:42.901" v="13880" actId="13926"/>
        <pc:sldMkLst>
          <pc:docMk/>
          <pc:sldMk cId="3976840448" sldId="320"/>
        </pc:sldMkLst>
        <pc:spChg chg="mod">
          <ac:chgData name="Cameron J" userId="3878b05aa3325a88" providerId="LiveId" clId="{E75FB349-C0B2-4E63-BDBA-21DC5AE3F75C}" dt="2023-12-16T23:40:42.901" v="13880" actId="13926"/>
          <ac:spMkLst>
            <pc:docMk/>
            <pc:sldMk cId="3976840448" sldId="320"/>
            <ac:spMk id="12" creationId="{383AE1E0-A1E5-369E-7422-0BF7353E75AA}"/>
          </ac:spMkLst>
        </pc:spChg>
        <pc:graphicFrameChg chg="modGraphic">
          <ac:chgData name="Cameron J" userId="3878b05aa3325a88" providerId="LiveId" clId="{E75FB349-C0B2-4E63-BDBA-21DC5AE3F75C}" dt="2023-12-16T23:08:50.898" v="10200" actId="13926"/>
          <ac:graphicFrameMkLst>
            <pc:docMk/>
            <pc:sldMk cId="3976840448" sldId="320"/>
            <ac:graphicFrameMk id="5" creationId="{90BD583B-152B-20B5-0E73-3A202AF96708}"/>
          </ac:graphicFrameMkLst>
        </pc:graphicFrameChg>
        <pc:cxnChg chg="mod">
          <ac:chgData name="Cameron J" userId="3878b05aa3325a88" providerId="LiveId" clId="{E75FB349-C0B2-4E63-BDBA-21DC5AE3F75C}" dt="2023-12-16T23:40:34.811" v="13877" actId="14100"/>
          <ac:cxnSpMkLst>
            <pc:docMk/>
            <pc:sldMk cId="3976840448" sldId="320"/>
            <ac:cxnSpMk id="10" creationId="{239716E6-6FB5-7922-EA4A-E9344C40AD79}"/>
          </ac:cxnSpMkLst>
        </pc:cxnChg>
      </pc:sldChg>
      <pc:sldChg chg="modSp add mod">
        <pc:chgData name="Cameron J" userId="3878b05aa3325a88" providerId="LiveId" clId="{E75FB349-C0B2-4E63-BDBA-21DC5AE3F75C}" dt="2023-12-16T23:13:59.852" v="10602" actId="20577"/>
        <pc:sldMkLst>
          <pc:docMk/>
          <pc:sldMk cId="3865741346" sldId="321"/>
        </pc:sldMkLst>
        <pc:spChg chg="mod">
          <ac:chgData name="Cameron J" userId="3878b05aa3325a88" providerId="LiveId" clId="{E75FB349-C0B2-4E63-BDBA-21DC5AE3F75C}" dt="2023-12-16T23:09:38.082" v="10242" actId="20577"/>
          <ac:spMkLst>
            <pc:docMk/>
            <pc:sldMk cId="3865741346" sldId="321"/>
            <ac:spMk id="2" creationId="{20AEB63D-E412-E79A-A5B6-7933C4ECC5AF}"/>
          </ac:spMkLst>
        </pc:spChg>
        <pc:spChg chg="mod">
          <ac:chgData name="Cameron J" userId="3878b05aa3325a88" providerId="LiveId" clId="{E75FB349-C0B2-4E63-BDBA-21DC5AE3F75C}" dt="2023-12-16T23:13:59.852" v="10602" actId="20577"/>
          <ac:spMkLst>
            <pc:docMk/>
            <pc:sldMk cId="3865741346" sldId="321"/>
            <ac:spMk id="3" creationId="{5CD6A9E3-5153-80CB-0AE4-A31FB79B335E}"/>
          </ac:spMkLst>
        </pc:spChg>
      </pc:sldChg>
      <pc:sldChg chg="addSp modSp add mod">
        <pc:chgData name="Cameron J" userId="3878b05aa3325a88" providerId="LiveId" clId="{E75FB349-C0B2-4E63-BDBA-21DC5AE3F75C}" dt="2023-12-16T23:42:26.299" v="14174" actId="20577"/>
        <pc:sldMkLst>
          <pc:docMk/>
          <pc:sldMk cId="1540601107" sldId="322"/>
        </pc:sldMkLst>
        <pc:spChg chg="mod">
          <ac:chgData name="Cameron J" userId="3878b05aa3325a88" providerId="LiveId" clId="{E75FB349-C0B2-4E63-BDBA-21DC5AE3F75C}" dt="2023-12-16T23:14:19.111" v="10606" actId="1076"/>
          <ac:spMkLst>
            <pc:docMk/>
            <pc:sldMk cId="1540601107" sldId="322"/>
            <ac:spMk id="3" creationId="{5CD6A9E3-5153-80CB-0AE4-A31FB79B335E}"/>
          </ac:spMkLst>
        </pc:spChg>
        <pc:spChg chg="add mod">
          <ac:chgData name="Cameron J" userId="3878b05aa3325a88" providerId="LiveId" clId="{E75FB349-C0B2-4E63-BDBA-21DC5AE3F75C}" dt="2023-12-16T23:42:26.299" v="14174" actId="20577"/>
          <ac:spMkLst>
            <pc:docMk/>
            <pc:sldMk cId="1540601107" sldId="322"/>
            <ac:spMk id="5" creationId="{8E24EF0C-7067-F9DF-51D2-34F626ED82B7}"/>
          </ac:spMkLst>
        </pc:spChg>
        <pc:cxnChg chg="add mod">
          <ac:chgData name="Cameron J" userId="3878b05aa3325a88" providerId="LiveId" clId="{E75FB349-C0B2-4E63-BDBA-21DC5AE3F75C}" dt="2023-12-16T23:29:48.810" v="12923" actId="1037"/>
          <ac:cxnSpMkLst>
            <pc:docMk/>
            <pc:sldMk cId="1540601107" sldId="322"/>
            <ac:cxnSpMk id="6" creationId="{2249F953-AEC9-C85F-AC0F-6D3729472657}"/>
          </ac:cxnSpMkLst>
        </pc:cxnChg>
      </pc:sldChg>
      <pc:sldChg chg="modSp add del mod">
        <pc:chgData name="Cameron J" userId="3878b05aa3325a88" providerId="LiveId" clId="{E75FB349-C0B2-4E63-BDBA-21DC5AE3F75C}" dt="2023-12-16T23:25:04.186" v="12492" actId="47"/>
        <pc:sldMkLst>
          <pc:docMk/>
          <pc:sldMk cId="3014465271" sldId="323"/>
        </pc:sldMkLst>
        <pc:spChg chg="mod">
          <ac:chgData name="Cameron J" userId="3878b05aa3325a88" providerId="LiveId" clId="{E75FB349-C0B2-4E63-BDBA-21DC5AE3F75C}" dt="2023-12-16T23:24:59.371" v="12491" actId="20577"/>
          <ac:spMkLst>
            <pc:docMk/>
            <pc:sldMk cId="3014465271" sldId="323"/>
            <ac:spMk id="3" creationId="{5CD6A9E3-5153-80CB-0AE4-A31FB79B335E}"/>
          </ac:spMkLst>
        </pc:spChg>
      </pc:sldChg>
      <pc:sldChg chg="addSp modSp add del mod">
        <pc:chgData name="Cameron J" userId="3878b05aa3325a88" providerId="LiveId" clId="{E75FB349-C0B2-4E63-BDBA-21DC5AE3F75C}" dt="2023-12-16T23:25:04.186" v="12492" actId="47"/>
        <pc:sldMkLst>
          <pc:docMk/>
          <pc:sldMk cId="2853695271" sldId="324"/>
        </pc:sldMkLst>
        <pc:spChg chg="mod">
          <ac:chgData name="Cameron J" userId="3878b05aa3325a88" providerId="LiveId" clId="{E75FB349-C0B2-4E63-BDBA-21DC5AE3F75C}" dt="2023-12-16T23:21:51.413" v="12126" actId="20577"/>
          <ac:spMkLst>
            <pc:docMk/>
            <pc:sldMk cId="2853695271" sldId="324"/>
            <ac:spMk id="3" creationId="{5CD6A9E3-5153-80CB-0AE4-A31FB79B335E}"/>
          </ac:spMkLst>
        </pc:spChg>
        <pc:spChg chg="add mod">
          <ac:chgData name="Cameron J" userId="3878b05aa3325a88" providerId="LiveId" clId="{E75FB349-C0B2-4E63-BDBA-21DC5AE3F75C}" dt="2023-12-16T23:22:54.378" v="12332" actId="20577"/>
          <ac:spMkLst>
            <pc:docMk/>
            <pc:sldMk cId="2853695271" sldId="324"/>
            <ac:spMk id="5" creationId="{87142746-7555-FD22-881C-E0C1B38D07CD}"/>
          </ac:spMkLst>
        </pc:spChg>
      </pc:sldChg>
      <pc:sldChg chg="modSp add mod ord">
        <pc:chgData name="Cameron J" userId="3878b05aa3325a88" providerId="LiveId" clId="{E75FB349-C0B2-4E63-BDBA-21DC5AE3F75C}" dt="2023-12-17T19:27:19.547" v="25450" actId="20577"/>
        <pc:sldMkLst>
          <pc:docMk/>
          <pc:sldMk cId="1099789041" sldId="325"/>
        </pc:sldMkLst>
        <pc:spChg chg="mod">
          <ac:chgData name="Cameron J" userId="3878b05aa3325a88" providerId="LiveId" clId="{E75FB349-C0B2-4E63-BDBA-21DC5AE3F75C}" dt="2023-12-17T19:27:19.547" v="25450" actId="20577"/>
          <ac:spMkLst>
            <pc:docMk/>
            <pc:sldMk cId="1099789041" sldId="325"/>
            <ac:spMk id="2" creationId="{20AEB63D-E412-E79A-A5B6-7933C4ECC5AF}"/>
          </ac:spMkLst>
        </pc:spChg>
        <pc:spChg chg="mod">
          <ac:chgData name="Cameron J" userId="3878b05aa3325a88" providerId="LiveId" clId="{E75FB349-C0B2-4E63-BDBA-21DC5AE3F75C}" dt="2023-12-16T23:24:49.215" v="12479" actId="20577"/>
          <ac:spMkLst>
            <pc:docMk/>
            <pc:sldMk cId="1099789041" sldId="325"/>
            <ac:spMk id="3" creationId="{5CD6A9E3-5153-80CB-0AE4-A31FB79B335E}"/>
          </ac:spMkLst>
        </pc:spChg>
      </pc:sldChg>
      <pc:sldChg chg="addSp modSp add mod">
        <pc:chgData name="Cameron J" userId="3878b05aa3325a88" providerId="LiveId" clId="{E75FB349-C0B2-4E63-BDBA-21DC5AE3F75C}" dt="2023-12-17T19:27:22.547" v="25452" actId="20577"/>
        <pc:sldMkLst>
          <pc:docMk/>
          <pc:sldMk cId="2084074671" sldId="326"/>
        </pc:sldMkLst>
        <pc:spChg chg="mod">
          <ac:chgData name="Cameron J" userId="3878b05aa3325a88" providerId="LiveId" clId="{E75FB349-C0B2-4E63-BDBA-21DC5AE3F75C}" dt="2023-12-17T19:27:22.547" v="25452" actId="20577"/>
          <ac:spMkLst>
            <pc:docMk/>
            <pc:sldMk cId="2084074671" sldId="326"/>
            <ac:spMk id="2" creationId="{20AEB63D-E412-E79A-A5B6-7933C4ECC5AF}"/>
          </ac:spMkLst>
        </pc:spChg>
        <pc:spChg chg="mod">
          <ac:chgData name="Cameron J" userId="3878b05aa3325a88" providerId="LiveId" clId="{E75FB349-C0B2-4E63-BDBA-21DC5AE3F75C}" dt="2023-12-16T23:25:29.157" v="12495" actId="27636"/>
          <ac:spMkLst>
            <pc:docMk/>
            <pc:sldMk cId="2084074671" sldId="326"/>
            <ac:spMk id="3" creationId="{5CD6A9E3-5153-80CB-0AE4-A31FB79B335E}"/>
          </ac:spMkLst>
        </pc:spChg>
        <pc:spChg chg="add mod">
          <ac:chgData name="Cameron J" userId="3878b05aa3325a88" providerId="LiveId" clId="{E75FB349-C0B2-4E63-BDBA-21DC5AE3F75C}" dt="2023-12-17T17:20:41.575" v="23010" actId="20577"/>
          <ac:spMkLst>
            <pc:docMk/>
            <pc:sldMk cId="2084074671" sldId="326"/>
            <ac:spMk id="5" creationId="{7136DCAE-76DE-6A9E-BAFC-FA837868C710}"/>
          </ac:spMkLst>
        </pc:spChg>
        <pc:cxnChg chg="add mod">
          <ac:chgData name="Cameron J" userId="3878b05aa3325a88" providerId="LiveId" clId="{E75FB349-C0B2-4E63-BDBA-21DC5AE3F75C}" dt="2023-12-16T23:29:56.901" v="12985" actId="1037"/>
          <ac:cxnSpMkLst>
            <pc:docMk/>
            <pc:sldMk cId="2084074671" sldId="326"/>
            <ac:cxnSpMk id="6" creationId="{1217D7A0-EA2F-485A-42DC-1A94D9CCE287}"/>
          </ac:cxnSpMkLst>
        </pc:cxnChg>
      </pc:sldChg>
      <pc:sldChg chg="delSp modSp add mod ord">
        <pc:chgData name="Cameron J" userId="3878b05aa3325a88" providerId="LiveId" clId="{E75FB349-C0B2-4E63-BDBA-21DC5AE3F75C}" dt="2023-12-17T19:33:56.542" v="25456" actId="20577"/>
        <pc:sldMkLst>
          <pc:docMk/>
          <pc:sldMk cId="4155751047" sldId="327"/>
        </pc:sldMkLst>
        <pc:spChg chg="mod">
          <ac:chgData name="Cameron J" userId="3878b05aa3325a88" providerId="LiveId" clId="{E75FB349-C0B2-4E63-BDBA-21DC5AE3F75C}" dt="2023-12-17T19:33:56.542" v="25456" actId="20577"/>
          <ac:spMkLst>
            <pc:docMk/>
            <pc:sldMk cId="4155751047" sldId="327"/>
            <ac:spMk id="2" creationId="{20AEB63D-E412-E79A-A5B6-7933C4ECC5AF}"/>
          </ac:spMkLst>
        </pc:spChg>
        <pc:cxnChg chg="del">
          <ac:chgData name="Cameron J" userId="3878b05aa3325a88" providerId="LiveId" clId="{E75FB349-C0B2-4E63-BDBA-21DC5AE3F75C}" dt="2023-12-16T23:29:27.271" v="12876" actId="478"/>
          <ac:cxnSpMkLst>
            <pc:docMk/>
            <pc:sldMk cId="4155751047" sldId="327"/>
            <ac:cxnSpMk id="8" creationId="{FD38DF67-B1AA-DC02-2AF3-9AE45B044D29}"/>
          </ac:cxnSpMkLst>
        </pc:cxnChg>
        <pc:cxnChg chg="del">
          <ac:chgData name="Cameron J" userId="3878b05aa3325a88" providerId="LiveId" clId="{E75FB349-C0B2-4E63-BDBA-21DC5AE3F75C}" dt="2023-12-16T23:29:29.262" v="12877" actId="478"/>
          <ac:cxnSpMkLst>
            <pc:docMk/>
            <pc:sldMk cId="4155751047" sldId="327"/>
            <ac:cxnSpMk id="9" creationId="{978C7198-8CE2-78EC-42F8-94086E9EABB7}"/>
          </ac:cxnSpMkLst>
        </pc:cxnChg>
      </pc:sldChg>
      <pc:sldChg chg="addSp delSp modSp add mod ord">
        <pc:chgData name="Cameron J" userId="3878b05aa3325a88" providerId="LiveId" clId="{E75FB349-C0B2-4E63-BDBA-21DC5AE3F75C}" dt="2023-12-16T23:33:30.804" v="13102" actId="22"/>
        <pc:sldMkLst>
          <pc:docMk/>
          <pc:sldMk cId="2337107893" sldId="328"/>
        </pc:sldMkLst>
        <pc:spChg chg="mod">
          <ac:chgData name="Cameron J" userId="3878b05aa3325a88" providerId="LiveId" clId="{E75FB349-C0B2-4E63-BDBA-21DC5AE3F75C}" dt="2023-12-16T23:32:41.858" v="13096" actId="27636"/>
          <ac:spMkLst>
            <pc:docMk/>
            <pc:sldMk cId="2337107893" sldId="328"/>
            <ac:spMk id="3" creationId="{5CD6A9E3-5153-80CB-0AE4-A31FB79B335E}"/>
          </ac:spMkLst>
        </pc:spChg>
        <pc:picChg chg="add mod modCrop">
          <ac:chgData name="Cameron J" userId="3878b05aa3325a88" providerId="LiveId" clId="{E75FB349-C0B2-4E63-BDBA-21DC5AE3F75C}" dt="2023-12-16T23:33:09.646" v="13100" actId="1076"/>
          <ac:picMkLst>
            <pc:docMk/>
            <pc:sldMk cId="2337107893" sldId="328"/>
            <ac:picMk id="6" creationId="{20DF8124-540F-2EA5-E916-98FCCC85FEE5}"/>
          </ac:picMkLst>
        </pc:picChg>
        <pc:picChg chg="add del">
          <ac:chgData name="Cameron J" userId="3878b05aa3325a88" providerId="LiveId" clId="{E75FB349-C0B2-4E63-BDBA-21DC5AE3F75C}" dt="2023-12-16T23:33:30.804" v="13102" actId="22"/>
          <ac:picMkLst>
            <pc:docMk/>
            <pc:sldMk cId="2337107893" sldId="328"/>
            <ac:picMk id="8" creationId="{5EB33451-8486-F79F-D80E-6B24BB202C21}"/>
          </ac:picMkLst>
        </pc:picChg>
      </pc:sldChg>
      <pc:sldChg chg="add del">
        <pc:chgData name="Cameron J" userId="3878b05aa3325a88" providerId="LiveId" clId="{E75FB349-C0B2-4E63-BDBA-21DC5AE3F75C}" dt="2023-12-16T23:29:37.603" v="12879"/>
        <pc:sldMkLst>
          <pc:docMk/>
          <pc:sldMk cId="3417177028" sldId="328"/>
        </pc:sldMkLst>
      </pc:sldChg>
      <pc:sldChg chg="addSp modSp add mod">
        <pc:chgData name="Cameron J" userId="3878b05aa3325a88" providerId="LiveId" clId="{E75FB349-C0B2-4E63-BDBA-21DC5AE3F75C}" dt="2023-12-16T23:47:35.188" v="14511" actId="13926"/>
        <pc:sldMkLst>
          <pc:docMk/>
          <pc:sldMk cId="534099636" sldId="329"/>
        </pc:sldMkLst>
        <pc:spChg chg="mod">
          <ac:chgData name="Cameron J" userId="3878b05aa3325a88" providerId="LiveId" clId="{E75FB349-C0B2-4E63-BDBA-21DC5AE3F75C}" dt="2023-12-16T23:47:35.188" v="14511" actId="13926"/>
          <ac:spMkLst>
            <pc:docMk/>
            <pc:sldMk cId="534099636" sldId="329"/>
            <ac:spMk id="3" creationId="{5CD6A9E3-5153-80CB-0AE4-A31FB79B335E}"/>
          </ac:spMkLst>
        </pc:spChg>
        <pc:spChg chg="add mod">
          <ac:chgData name="Cameron J" userId="3878b05aa3325a88" providerId="LiveId" clId="{E75FB349-C0B2-4E63-BDBA-21DC5AE3F75C}" dt="2023-12-16T23:36:01.969" v="13618" actId="1076"/>
          <ac:spMkLst>
            <pc:docMk/>
            <pc:sldMk cId="534099636" sldId="329"/>
            <ac:spMk id="11" creationId="{6BCAF936-FFD1-D3F0-280B-B287A9E7467E}"/>
          </ac:spMkLst>
        </pc:spChg>
        <pc:picChg chg="mod">
          <ac:chgData name="Cameron J" userId="3878b05aa3325a88" providerId="LiveId" clId="{E75FB349-C0B2-4E63-BDBA-21DC5AE3F75C}" dt="2023-12-16T23:33:39.639" v="13105" actId="1076"/>
          <ac:picMkLst>
            <pc:docMk/>
            <pc:sldMk cId="534099636" sldId="329"/>
            <ac:picMk id="6" creationId="{20DF8124-540F-2EA5-E916-98FCCC85FEE5}"/>
          </ac:picMkLst>
        </pc:picChg>
        <pc:cxnChg chg="add mod">
          <ac:chgData name="Cameron J" userId="3878b05aa3325a88" providerId="LiveId" clId="{E75FB349-C0B2-4E63-BDBA-21DC5AE3F75C}" dt="2023-12-16T23:35:20.171" v="13520" actId="1037"/>
          <ac:cxnSpMkLst>
            <pc:docMk/>
            <pc:sldMk cId="534099636" sldId="329"/>
            <ac:cxnSpMk id="7" creationId="{8CC96423-8524-7615-DEFE-E29007E22E18}"/>
          </ac:cxnSpMkLst>
        </pc:cxnChg>
        <pc:cxnChg chg="add mod">
          <ac:chgData name="Cameron J" userId="3878b05aa3325a88" providerId="LiveId" clId="{E75FB349-C0B2-4E63-BDBA-21DC5AE3F75C}" dt="2023-12-16T23:35:27.495" v="13586" actId="1037"/>
          <ac:cxnSpMkLst>
            <pc:docMk/>
            <pc:sldMk cId="534099636" sldId="329"/>
            <ac:cxnSpMk id="8" creationId="{F886A921-FB37-826E-13D6-D626165F69D8}"/>
          </ac:cxnSpMkLst>
        </pc:cxnChg>
        <pc:cxnChg chg="add mod">
          <ac:chgData name="Cameron J" userId="3878b05aa3325a88" providerId="LiveId" clId="{E75FB349-C0B2-4E63-BDBA-21DC5AE3F75C}" dt="2023-12-16T23:35:40.987" v="13589" actId="1582"/>
          <ac:cxnSpMkLst>
            <pc:docMk/>
            <pc:sldMk cId="534099636" sldId="329"/>
            <ac:cxnSpMk id="10" creationId="{506742D9-CFC7-F2BC-376E-5F94ED21BDDA}"/>
          </ac:cxnSpMkLst>
        </pc:cxnChg>
      </pc:sldChg>
      <pc:sldChg chg="modSp add mod">
        <pc:chgData name="Cameron J" userId="3878b05aa3325a88" providerId="LiveId" clId="{E75FB349-C0B2-4E63-BDBA-21DC5AE3F75C}" dt="2023-12-17T17:39:26.327" v="23358" actId="20577"/>
        <pc:sldMkLst>
          <pc:docMk/>
          <pc:sldMk cId="3946494776" sldId="330"/>
        </pc:sldMkLst>
        <pc:spChg chg="mod">
          <ac:chgData name="Cameron J" userId="3878b05aa3325a88" providerId="LiveId" clId="{E75FB349-C0B2-4E63-BDBA-21DC5AE3F75C}" dt="2023-12-17T17:39:26.327" v="23358" actId="20577"/>
          <ac:spMkLst>
            <pc:docMk/>
            <pc:sldMk cId="3946494776" sldId="330"/>
            <ac:spMk id="2" creationId="{20AEB63D-E412-E79A-A5B6-7933C4ECC5AF}"/>
          </ac:spMkLst>
        </pc:spChg>
        <pc:spChg chg="mod">
          <ac:chgData name="Cameron J" userId="3878b05aa3325a88" providerId="LiveId" clId="{E75FB349-C0B2-4E63-BDBA-21DC5AE3F75C}" dt="2023-12-16T23:37:51.834" v="13736" actId="20577"/>
          <ac:spMkLst>
            <pc:docMk/>
            <pc:sldMk cId="3946494776" sldId="330"/>
            <ac:spMk id="3" creationId="{5CD6A9E3-5153-80CB-0AE4-A31FB79B335E}"/>
          </ac:spMkLst>
        </pc:spChg>
      </pc:sldChg>
      <pc:sldChg chg="add del">
        <pc:chgData name="Cameron J" userId="3878b05aa3325a88" providerId="LiveId" clId="{E75FB349-C0B2-4E63-BDBA-21DC5AE3F75C}" dt="2023-12-16T23:37:59.068" v="13738" actId="2696"/>
        <pc:sldMkLst>
          <pc:docMk/>
          <pc:sldMk cId="516123764" sldId="331"/>
        </pc:sldMkLst>
      </pc:sldChg>
      <pc:sldChg chg="addSp modSp add mod">
        <pc:chgData name="Cameron J" userId="3878b05aa3325a88" providerId="LiveId" clId="{E75FB349-C0B2-4E63-BDBA-21DC5AE3F75C}" dt="2023-12-17T17:39:28.937" v="23360" actId="20577"/>
        <pc:sldMkLst>
          <pc:docMk/>
          <pc:sldMk cId="3250495969" sldId="331"/>
        </pc:sldMkLst>
        <pc:spChg chg="mod">
          <ac:chgData name="Cameron J" userId="3878b05aa3325a88" providerId="LiveId" clId="{E75FB349-C0B2-4E63-BDBA-21DC5AE3F75C}" dt="2023-12-17T17:39:28.937" v="23360" actId="20577"/>
          <ac:spMkLst>
            <pc:docMk/>
            <pc:sldMk cId="3250495969" sldId="331"/>
            <ac:spMk id="2" creationId="{20AEB63D-E412-E79A-A5B6-7933C4ECC5AF}"/>
          </ac:spMkLst>
        </pc:spChg>
        <pc:spChg chg="mod">
          <ac:chgData name="Cameron J" userId="3878b05aa3325a88" providerId="LiveId" clId="{E75FB349-C0B2-4E63-BDBA-21DC5AE3F75C}" dt="2023-12-16T23:38:24.222" v="13751" actId="20577"/>
          <ac:spMkLst>
            <pc:docMk/>
            <pc:sldMk cId="3250495969" sldId="331"/>
            <ac:spMk id="3" creationId="{5CD6A9E3-5153-80CB-0AE4-A31FB79B335E}"/>
          </ac:spMkLst>
        </pc:spChg>
        <pc:spChg chg="add mod">
          <ac:chgData name="Cameron J" userId="3878b05aa3325a88" providerId="LiveId" clId="{E75FB349-C0B2-4E63-BDBA-21DC5AE3F75C}" dt="2023-12-16T23:43:23.698" v="14466" actId="20577"/>
          <ac:spMkLst>
            <pc:docMk/>
            <pc:sldMk cId="3250495969" sldId="331"/>
            <ac:spMk id="6" creationId="{AD5B2154-6263-BADC-51BE-A0726374A830}"/>
          </ac:spMkLst>
        </pc:spChg>
        <pc:picChg chg="add mod">
          <ac:chgData name="Cameron J" userId="3878b05aa3325a88" providerId="LiveId" clId="{E75FB349-C0B2-4E63-BDBA-21DC5AE3F75C}" dt="2023-12-16T23:45:12.527" v="14473" actId="1076"/>
          <ac:picMkLst>
            <pc:docMk/>
            <pc:sldMk cId="3250495969" sldId="331"/>
            <ac:picMk id="8" creationId="{279180D6-A057-6106-4166-7E6EF2CEB23E}"/>
          </ac:picMkLst>
        </pc:picChg>
        <pc:cxnChg chg="add mod">
          <ac:chgData name="Cameron J" userId="3878b05aa3325a88" providerId="LiveId" clId="{E75FB349-C0B2-4E63-BDBA-21DC5AE3F75C}" dt="2023-12-16T23:38:39.371" v="13752"/>
          <ac:cxnSpMkLst>
            <pc:docMk/>
            <pc:sldMk cId="3250495969" sldId="331"/>
            <ac:cxnSpMk id="5" creationId="{3F6CA360-8589-C873-FD41-E24A7658B896}"/>
          </ac:cxnSpMkLst>
        </pc:cxnChg>
      </pc:sldChg>
      <pc:sldChg chg="modSp add mod">
        <pc:chgData name="Cameron J" userId="3878b05aa3325a88" providerId="LiveId" clId="{E75FB349-C0B2-4E63-BDBA-21DC5AE3F75C}" dt="2023-12-17T00:08:42.366" v="16474" actId="20577"/>
        <pc:sldMkLst>
          <pc:docMk/>
          <pc:sldMk cId="924075013" sldId="332"/>
        </pc:sldMkLst>
        <pc:spChg chg="mod">
          <ac:chgData name="Cameron J" userId="3878b05aa3325a88" providerId="LiveId" clId="{E75FB349-C0B2-4E63-BDBA-21DC5AE3F75C}" dt="2023-12-16T23:49:54.704" v="14546" actId="20577"/>
          <ac:spMkLst>
            <pc:docMk/>
            <pc:sldMk cId="924075013" sldId="332"/>
            <ac:spMk id="2" creationId="{20AEB63D-E412-E79A-A5B6-7933C4ECC5AF}"/>
          </ac:spMkLst>
        </pc:spChg>
        <pc:spChg chg="mod">
          <ac:chgData name="Cameron J" userId="3878b05aa3325a88" providerId="LiveId" clId="{E75FB349-C0B2-4E63-BDBA-21DC5AE3F75C}" dt="2023-12-17T00:08:42.366" v="16474" actId="20577"/>
          <ac:spMkLst>
            <pc:docMk/>
            <pc:sldMk cId="924075013" sldId="332"/>
            <ac:spMk id="3" creationId="{5CD6A9E3-5153-80CB-0AE4-A31FB79B335E}"/>
          </ac:spMkLst>
        </pc:spChg>
      </pc:sldChg>
      <pc:sldChg chg="addSp modSp add mod">
        <pc:chgData name="Cameron J" userId="3878b05aa3325a88" providerId="LiveId" clId="{E75FB349-C0B2-4E63-BDBA-21DC5AE3F75C}" dt="2023-12-17T00:09:54.637" v="16580" actId="20577"/>
        <pc:sldMkLst>
          <pc:docMk/>
          <pc:sldMk cId="2552284300" sldId="333"/>
        </pc:sldMkLst>
        <pc:spChg chg="mod">
          <ac:chgData name="Cameron J" userId="3878b05aa3325a88" providerId="LiveId" clId="{E75FB349-C0B2-4E63-BDBA-21DC5AE3F75C}" dt="2023-12-17T00:09:54.637" v="16580" actId="20577"/>
          <ac:spMkLst>
            <pc:docMk/>
            <pc:sldMk cId="2552284300" sldId="333"/>
            <ac:spMk id="3" creationId="{5CD6A9E3-5153-80CB-0AE4-A31FB79B335E}"/>
          </ac:spMkLst>
        </pc:spChg>
        <pc:graphicFrameChg chg="add mod modGraphic">
          <ac:chgData name="Cameron J" userId="3878b05aa3325a88" providerId="LiveId" clId="{E75FB349-C0B2-4E63-BDBA-21DC5AE3F75C}" dt="2023-12-17T00:04:16.285" v="16124" actId="1076"/>
          <ac:graphicFrameMkLst>
            <pc:docMk/>
            <pc:sldMk cId="2552284300" sldId="333"/>
            <ac:graphicFrameMk id="5" creationId="{2450CC6C-6627-8F1A-F0F8-5A2C53369ACE}"/>
          </ac:graphicFrameMkLst>
        </pc:graphicFrameChg>
      </pc:sldChg>
      <pc:sldChg chg="modSp add del mod ord">
        <pc:chgData name="Cameron J" userId="3878b05aa3325a88" providerId="LiveId" clId="{E75FB349-C0B2-4E63-BDBA-21DC5AE3F75C}" dt="2023-12-16T23:57:01.761" v="15106" actId="2696"/>
        <pc:sldMkLst>
          <pc:docMk/>
          <pc:sldMk cId="858810500" sldId="334"/>
        </pc:sldMkLst>
        <pc:spChg chg="mod">
          <ac:chgData name="Cameron J" userId="3878b05aa3325a88" providerId="LiveId" clId="{E75FB349-C0B2-4E63-BDBA-21DC5AE3F75C}" dt="2023-12-16T23:57:00.140" v="15105" actId="20577"/>
          <ac:spMkLst>
            <pc:docMk/>
            <pc:sldMk cId="858810500" sldId="334"/>
            <ac:spMk id="3" creationId="{5CD6A9E3-5153-80CB-0AE4-A31FB79B335E}"/>
          </ac:spMkLst>
        </pc:spChg>
      </pc:sldChg>
      <pc:sldChg chg="modSp add mod">
        <pc:chgData name="Cameron J" userId="3878b05aa3325a88" providerId="LiveId" clId="{E75FB349-C0B2-4E63-BDBA-21DC5AE3F75C}" dt="2023-12-17T00:31:20.116" v="19266" actId="27636"/>
        <pc:sldMkLst>
          <pc:docMk/>
          <pc:sldMk cId="2379650050" sldId="334"/>
        </pc:sldMkLst>
        <pc:spChg chg="mod">
          <ac:chgData name="Cameron J" userId="3878b05aa3325a88" providerId="LiveId" clId="{E75FB349-C0B2-4E63-BDBA-21DC5AE3F75C}" dt="2023-12-17T00:31:20.116" v="19266" actId="27636"/>
          <ac:spMkLst>
            <pc:docMk/>
            <pc:sldMk cId="2379650050" sldId="334"/>
            <ac:spMk id="3" creationId="{5CD6A9E3-5153-80CB-0AE4-A31FB79B335E}"/>
          </ac:spMkLst>
        </pc:spChg>
        <pc:graphicFrameChg chg="mod modGraphic">
          <ac:chgData name="Cameron J" userId="3878b05aa3325a88" providerId="LiveId" clId="{E75FB349-C0B2-4E63-BDBA-21DC5AE3F75C}" dt="2023-12-17T00:09:06.504" v="16476" actId="14100"/>
          <ac:graphicFrameMkLst>
            <pc:docMk/>
            <pc:sldMk cId="2379650050" sldId="334"/>
            <ac:graphicFrameMk id="5" creationId="{2450CC6C-6627-8F1A-F0F8-5A2C53369ACE}"/>
          </ac:graphicFrameMkLst>
        </pc:graphicFrameChg>
      </pc:sldChg>
      <pc:sldChg chg="addSp modSp add mod">
        <pc:chgData name="Cameron J" userId="3878b05aa3325a88" providerId="LiveId" clId="{E75FB349-C0B2-4E63-BDBA-21DC5AE3F75C}" dt="2023-12-17T00:54:40.185" v="20687" actId="20577"/>
        <pc:sldMkLst>
          <pc:docMk/>
          <pc:sldMk cId="1525794888" sldId="335"/>
        </pc:sldMkLst>
        <pc:spChg chg="mod">
          <ac:chgData name="Cameron J" userId="3878b05aa3325a88" providerId="LiveId" clId="{E75FB349-C0B2-4E63-BDBA-21DC5AE3F75C}" dt="2023-12-17T00:54:40.185" v="20687" actId="20577"/>
          <ac:spMkLst>
            <pc:docMk/>
            <pc:sldMk cId="1525794888" sldId="335"/>
            <ac:spMk id="3" creationId="{5CD6A9E3-5153-80CB-0AE4-A31FB79B335E}"/>
          </ac:spMkLst>
        </pc:spChg>
        <pc:cxnChg chg="add mod">
          <ac:chgData name="Cameron J" userId="3878b05aa3325a88" providerId="LiveId" clId="{E75FB349-C0B2-4E63-BDBA-21DC5AE3F75C}" dt="2023-12-17T00:18:06.457" v="16971" actId="1582"/>
          <ac:cxnSpMkLst>
            <pc:docMk/>
            <pc:sldMk cId="1525794888" sldId="335"/>
            <ac:cxnSpMk id="7" creationId="{1D08314F-773B-EA11-BCB7-7E0249E29D44}"/>
          </ac:cxnSpMkLst>
        </pc:cxnChg>
        <pc:cxnChg chg="add mod">
          <ac:chgData name="Cameron J" userId="3878b05aa3325a88" providerId="LiveId" clId="{E75FB349-C0B2-4E63-BDBA-21DC5AE3F75C}" dt="2023-12-17T00:18:15.572" v="16974" actId="14100"/>
          <ac:cxnSpMkLst>
            <pc:docMk/>
            <pc:sldMk cId="1525794888" sldId="335"/>
            <ac:cxnSpMk id="8" creationId="{FAB0353C-D90C-3365-64DC-2F1DACEF80F1}"/>
          </ac:cxnSpMkLst>
        </pc:cxnChg>
      </pc:sldChg>
      <pc:sldChg chg="delSp modSp add mod">
        <pc:chgData name="Cameron J" userId="3878b05aa3325a88" providerId="LiveId" clId="{E75FB349-C0B2-4E63-BDBA-21DC5AE3F75C}" dt="2023-12-17T19:58:55.578" v="26740" actId="20577"/>
        <pc:sldMkLst>
          <pc:docMk/>
          <pc:sldMk cId="733039485" sldId="336"/>
        </pc:sldMkLst>
        <pc:spChg chg="mod">
          <ac:chgData name="Cameron J" userId="3878b05aa3325a88" providerId="LiveId" clId="{E75FB349-C0B2-4E63-BDBA-21DC5AE3F75C}" dt="2023-12-17T19:58:55.578" v="26740" actId="20577"/>
          <ac:spMkLst>
            <pc:docMk/>
            <pc:sldMk cId="733039485" sldId="336"/>
            <ac:spMk id="3" creationId="{5CD6A9E3-5153-80CB-0AE4-A31FB79B335E}"/>
          </ac:spMkLst>
        </pc:spChg>
        <pc:cxnChg chg="del">
          <ac:chgData name="Cameron J" userId="3878b05aa3325a88" providerId="LiveId" clId="{E75FB349-C0B2-4E63-BDBA-21DC5AE3F75C}" dt="2023-12-17T00:18:36.441" v="16979" actId="478"/>
          <ac:cxnSpMkLst>
            <pc:docMk/>
            <pc:sldMk cId="733039485" sldId="336"/>
            <ac:cxnSpMk id="7" creationId="{1D08314F-773B-EA11-BCB7-7E0249E29D44}"/>
          </ac:cxnSpMkLst>
        </pc:cxnChg>
        <pc:cxnChg chg="del">
          <ac:chgData name="Cameron J" userId="3878b05aa3325a88" providerId="LiveId" clId="{E75FB349-C0B2-4E63-BDBA-21DC5AE3F75C}" dt="2023-12-17T00:18:37.868" v="16980" actId="478"/>
          <ac:cxnSpMkLst>
            <pc:docMk/>
            <pc:sldMk cId="733039485" sldId="336"/>
            <ac:cxnSpMk id="8" creationId="{FAB0353C-D90C-3365-64DC-2F1DACEF80F1}"/>
          </ac:cxnSpMkLst>
        </pc:cxnChg>
      </pc:sldChg>
      <pc:sldChg chg="addSp delSp modSp add mod ord">
        <pc:chgData name="Cameron J" userId="3878b05aa3325a88" providerId="LiveId" clId="{E75FB349-C0B2-4E63-BDBA-21DC5AE3F75C}" dt="2023-12-17T17:21:03.116" v="23011" actId="478"/>
        <pc:sldMkLst>
          <pc:docMk/>
          <pc:sldMk cId="3519479723" sldId="337"/>
        </pc:sldMkLst>
        <pc:spChg chg="del mod">
          <ac:chgData name="Cameron J" userId="3878b05aa3325a88" providerId="LiveId" clId="{E75FB349-C0B2-4E63-BDBA-21DC5AE3F75C}" dt="2023-12-17T17:21:03.116" v="23011" actId="478"/>
          <ac:spMkLst>
            <pc:docMk/>
            <pc:sldMk cId="3519479723" sldId="337"/>
            <ac:spMk id="2" creationId="{68BF94F9-F466-0B07-BDEE-C1C469D786DB}"/>
          </ac:spMkLst>
        </pc:spChg>
        <pc:spChg chg="mod">
          <ac:chgData name="Cameron J" userId="3878b05aa3325a88" providerId="LiveId" clId="{E75FB349-C0B2-4E63-BDBA-21DC5AE3F75C}" dt="2023-12-17T00:20:13.492" v="17241" actId="20577"/>
          <ac:spMkLst>
            <pc:docMk/>
            <pc:sldMk cId="3519479723" sldId="337"/>
            <ac:spMk id="3" creationId="{BEB51F98-B7F8-82CB-30B1-B0717AEF038F}"/>
          </ac:spMkLst>
        </pc:spChg>
        <pc:spChg chg="add mod">
          <ac:chgData name="Cameron J" userId="3878b05aa3325a88" providerId="LiveId" clId="{E75FB349-C0B2-4E63-BDBA-21DC5AE3F75C}" dt="2023-12-17T17:21:03.116" v="23011" actId="478"/>
          <ac:spMkLst>
            <pc:docMk/>
            <pc:sldMk cId="3519479723" sldId="337"/>
            <ac:spMk id="5" creationId="{74A2ADED-AA95-90A7-877A-1365B12A0CD2}"/>
          </ac:spMkLst>
        </pc:spChg>
      </pc:sldChg>
      <pc:sldChg chg="delSp modSp add mod">
        <pc:chgData name="Cameron J" userId="3878b05aa3325a88" providerId="LiveId" clId="{E75FB349-C0B2-4E63-BDBA-21DC5AE3F75C}" dt="2023-12-17T20:09:15.152" v="27664" actId="27636"/>
        <pc:sldMkLst>
          <pc:docMk/>
          <pc:sldMk cId="3430483932" sldId="338"/>
        </pc:sldMkLst>
        <pc:spChg chg="mod">
          <ac:chgData name="Cameron J" userId="3878b05aa3325a88" providerId="LiveId" clId="{E75FB349-C0B2-4E63-BDBA-21DC5AE3F75C}" dt="2023-12-17T20:09:15.152" v="27664" actId="27636"/>
          <ac:spMkLst>
            <pc:docMk/>
            <pc:sldMk cId="3430483932" sldId="338"/>
            <ac:spMk id="3" creationId="{5CD6A9E3-5153-80CB-0AE4-A31FB79B335E}"/>
          </ac:spMkLst>
        </pc:spChg>
        <pc:graphicFrameChg chg="del">
          <ac:chgData name="Cameron J" userId="3878b05aa3325a88" providerId="LiveId" clId="{E75FB349-C0B2-4E63-BDBA-21DC5AE3F75C}" dt="2023-12-17T00:22:53.522" v="17865" actId="478"/>
          <ac:graphicFrameMkLst>
            <pc:docMk/>
            <pc:sldMk cId="3430483932" sldId="338"/>
            <ac:graphicFrameMk id="5" creationId="{2450CC6C-6627-8F1A-F0F8-5A2C53369ACE}"/>
          </ac:graphicFrameMkLst>
        </pc:graphicFrameChg>
      </pc:sldChg>
      <pc:sldChg chg="modSp add mod">
        <pc:chgData name="Cameron J" userId="3878b05aa3325a88" providerId="LiveId" clId="{E75FB349-C0B2-4E63-BDBA-21DC5AE3F75C}" dt="2023-12-17T00:27:57.562" v="19187" actId="20577"/>
        <pc:sldMkLst>
          <pc:docMk/>
          <pc:sldMk cId="855322812" sldId="339"/>
        </pc:sldMkLst>
        <pc:spChg chg="mod">
          <ac:chgData name="Cameron J" userId="3878b05aa3325a88" providerId="LiveId" clId="{E75FB349-C0B2-4E63-BDBA-21DC5AE3F75C}" dt="2023-12-17T00:27:57.562" v="19187" actId="20577"/>
          <ac:spMkLst>
            <pc:docMk/>
            <pc:sldMk cId="855322812" sldId="339"/>
            <ac:spMk id="3" creationId="{5CD6A9E3-5153-80CB-0AE4-A31FB79B335E}"/>
          </ac:spMkLst>
        </pc:spChg>
      </pc:sldChg>
      <pc:sldChg chg="modSp add mod ord">
        <pc:chgData name="Cameron J" userId="3878b05aa3325a88" providerId="LiveId" clId="{E75FB349-C0B2-4E63-BDBA-21DC5AE3F75C}" dt="2023-12-17T00:35:16.599" v="19575" actId="20577"/>
        <pc:sldMkLst>
          <pc:docMk/>
          <pc:sldMk cId="1655979592" sldId="340"/>
        </pc:sldMkLst>
        <pc:spChg chg="mod">
          <ac:chgData name="Cameron J" userId="3878b05aa3325a88" providerId="LiveId" clId="{E75FB349-C0B2-4E63-BDBA-21DC5AE3F75C}" dt="2023-12-17T00:35:16.599" v="19575" actId="20577"/>
          <ac:spMkLst>
            <pc:docMk/>
            <pc:sldMk cId="1655979592" sldId="340"/>
            <ac:spMk id="3" creationId="{5CD6A9E3-5153-80CB-0AE4-A31FB79B335E}"/>
          </ac:spMkLst>
        </pc:spChg>
      </pc:sldChg>
      <pc:sldChg chg="add del">
        <pc:chgData name="Cameron J" userId="3878b05aa3325a88" providerId="LiveId" clId="{E75FB349-C0B2-4E63-BDBA-21DC5AE3F75C}" dt="2023-12-17T00:28:34.568" v="19189" actId="2696"/>
        <pc:sldMkLst>
          <pc:docMk/>
          <pc:sldMk cId="1983846498" sldId="340"/>
        </pc:sldMkLst>
      </pc:sldChg>
      <pc:sldChg chg="modSp add mod">
        <pc:chgData name="Cameron J" userId="3878b05aa3325a88" providerId="LiveId" clId="{E75FB349-C0B2-4E63-BDBA-21DC5AE3F75C}" dt="2023-12-17T00:47:25.781" v="20330" actId="20577"/>
        <pc:sldMkLst>
          <pc:docMk/>
          <pc:sldMk cId="3746739178" sldId="341"/>
        </pc:sldMkLst>
        <pc:spChg chg="mod">
          <ac:chgData name="Cameron J" userId="3878b05aa3325a88" providerId="LiveId" clId="{E75FB349-C0B2-4E63-BDBA-21DC5AE3F75C}" dt="2023-12-17T00:47:25.781" v="20330" actId="20577"/>
          <ac:spMkLst>
            <pc:docMk/>
            <pc:sldMk cId="3746739178" sldId="341"/>
            <ac:spMk id="2" creationId="{20AEB63D-E412-E79A-A5B6-7933C4ECC5AF}"/>
          </ac:spMkLst>
        </pc:spChg>
        <pc:spChg chg="mod">
          <ac:chgData name="Cameron J" userId="3878b05aa3325a88" providerId="LiveId" clId="{E75FB349-C0B2-4E63-BDBA-21DC5AE3F75C}" dt="2023-12-17T00:36:39.293" v="19673" actId="404"/>
          <ac:spMkLst>
            <pc:docMk/>
            <pc:sldMk cId="3746739178" sldId="341"/>
            <ac:spMk id="3" creationId="{5CD6A9E3-5153-80CB-0AE4-A31FB79B335E}"/>
          </ac:spMkLst>
        </pc:spChg>
      </pc:sldChg>
      <pc:sldChg chg="modSp add mod">
        <pc:chgData name="Cameron J" userId="3878b05aa3325a88" providerId="LiveId" clId="{E75FB349-C0B2-4E63-BDBA-21DC5AE3F75C}" dt="2023-12-17T00:42:52.297" v="20011" actId="20577"/>
        <pc:sldMkLst>
          <pc:docMk/>
          <pc:sldMk cId="1314053809" sldId="342"/>
        </pc:sldMkLst>
        <pc:spChg chg="mod">
          <ac:chgData name="Cameron J" userId="3878b05aa3325a88" providerId="LiveId" clId="{E75FB349-C0B2-4E63-BDBA-21DC5AE3F75C}" dt="2023-12-17T00:42:52.297" v="20011" actId="20577"/>
          <ac:spMkLst>
            <pc:docMk/>
            <pc:sldMk cId="1314053809" sldId="342"/>
            <ac:spMk id="2" creationId="{20AEB63D-E412-E79A-A5B6-7933C4ECC5AF}"/>
          </ac:spMkLst>
        </pc:spChg>
        <pc:spChg chg="mod">
          <ac:chgData name="Cameron J" userId="3878b05aa3325a88" providerId="LiveId" clId="{E75FB349-C0B2-4E63-BDBA-21DC5AE3F75C}" dt="2023-12-17T00:42:38.108" v="19983" actId="20577"/>
          <ac:spMkLst>
            <pc:docMk/>
            <pc:sldMk cId="1314053809" sldId="342"/>
            <ac:spMk id="3" creationId="{5CD6A9E3-5153-80CB-0AE4-A31FB79B335E}"/>
          </ac:spMkLst>
        </pc:spChg>
      </pc:sldChg>
      <pc:sldChg chg="modSp add mod">
        <pc:chgData name="Cameron J" userId="3878b05aa3325a88" providerId="LiveId" clId="{E75FB349-C0B2-4E63-BDBA-21DC5AE3F75C}" dt="2023-12-17T00:47:03.780" v="20318" actId="20577"/>
        <pc:sldMkLst>
          <pc:docMk/>
          <pc:sldMk cId="281549565" sldId="343"/>
        </pc:sldMkLst>
        <pc:spChg chg="mod">
          <ac:chgData name="Cameron J" userId="3878b05aa3325a88" providerId="LiveId" clId="{E75FB349-C0B2-4E63-BDBA-21DC5AE3F75C}" dt="2023-12-17T00:43:21.355" v="20014" actId="20577"/>
          <ac:spMkLst>
            <pc:docMk/>
            <pc:sldMk cId="281549565" sldId="343"/>
            <ac:spMk id="2" creationId="{20AEB63D-E412-E79A-A5B6-7933C4ECC5AF}"/>
          </ac:spMkLst>
        </pc:spChg>
        <pc:spChg chg="mod">
          <ac:chgData name="Cameron J" userId="3878b05aa3325a88" providerId="LiveId" clId="{E75FB349-C0B2-4E63-BDBA-21DC5AE3F75C}" dt="2023-12-17T00:47:03.780" v="20318" actId="20577"/>
          <ac:spMkLst>
            <pc:docMk/>
            <pc:sldMk cId="281549565" sldId="343"/>
            <ac:spMk id="3" creationId="{5CD6A9E3-5153-80CB-0AE4-A31FB79B335E}"/>
          </ac:spMkLst>
        </pc:spChg>
        <pc:graphicFrameChg chg="modGraphic">
          <ac:chgData name="Cameron J" userId="3878b05aa3325a88" providerId="LiveId" clId="{E75FB349-C0B2-4E63-BDBA-21DC5AE3F75C}" dt="2023-12-17T00:45:04.461" v="20098" actId="20577"/>
          <ac:graphicFrameMkLst>
            <pc:docMk/>
            <pc:sldMk cId="281549565" sldId="343"/>
            <ac:graphicFrameMk id="5" creationId="{2450CC6C-6627-8F1A-F0F8-5A2C53369ACE}"/>
          </ac:graphicFrameMkLst>
        </pc:graphicFrameChg>
      </pc:sldChg>
      <pc:sldChg chg="add del">
        <pc:chgData name="Cameron J" userId="3878b05aa3325a88" providerId="LiveId" clId="{E75FB349-C0B2-4E63-BDBA-21DC5AE3F75C}" dt="2023-12-17T16:44:53.027" v="21489" actId="47"/>
        <pc:sldMkLst>
          <pc:docMk/>
          <pc:sldMk cId="2287006471" sldId="344"/>
        </pc:sldMkLst>
      </pc:sldChg>
      <pc:sldChg chg="addSp delSp modSp add mod">
        <pc:chgData name="Cameron J" userId="3878b05aa3325a88" providerId="LiveId" clId="{E75FB349-C0B2-4E63-BDBA-21DC5AE3F75C}" dt="2023-12-17T20:09:00.057" v="27661" actId="20577"/>
        <pc:sldMkLst>
          <pc:docMk/>
          <pc:sldMk cId="2220230538" sldId="345"/>
        </pc:sldMkLst>
        <pc:spChg chg="mod">
          <ac:chgData name="Cameron J" userId="3878b05aa3325a88" providerId="LiveId" clId="{E75FB349-C0B2-4E63-BDBA-21DC5AE3F75C}" dt="2023-12-17T00:47:46.891" v="20345" actId="20577"/>
          <ac:spMkLst>
            <pc:docMk/>
            <pc:sldMk cId="2220230538" sldId="345"/>
            <ac:spMk id="2" creationId="{20AEB63D-E412-E79A-A5B6-7933C4ECC5AF}"/>
          </ac:spMkLst>
        </pc:spChg>
        <pc:spChg chg="mod">
          <ac:chgData name="Cameron J" userId="3878b05aa3325a88" providerId="LiveId" clId="{E75FB349-C0B2-4E63-BDBA-21DC5AE3F75C}" dt="2023-12-17T20:09:00.057" v="27661" actId="20577"/>
          <ac:spMkLst>
            <pc:docMk/>
            <pc:sldMk cId="2220230538" sldId="345"/>
            <ac:spMk id="3" creationId="{5CD6A9E3-5153-80CB-0AE4-A31FB79B335E}"/>
          </ac:spMkLst>
        </pc:spChg>
        <pc:graphicFrameChg chg="del">
          <ac:chgData name="Cameron J" userId="3878b05aa3325a88" providerId="LiveId" clId="{E75FB349-C0B2-4E63-BDBA-21DC5AE3F75C}" dt="2023-12-17T00:47:52.679" v="20346" actId="478"/>
          <ac:graphicFrameMkLst>
            <pc:docMk/>
            <pc:sldMk cId="2220230538" sldId="345"/>
            <ac:graphicFrameMk id="5" creationId="{2450CC6C-6627-8F1A-F0F8-5A2C53369ACE}"/>
          </ac:graphicFrameMkLst>
        </pc:graphicFrameChg>
        <pc:graphicFrameChg chg="add mod modGraphic">
          <ac:chgData name="Cameron J" userId="3878b05aa3325a88" providerId="LiveId" clId="{E75FB349-C0B2-4E63-BDBA-21DC5AE3F75C}" dt="2023-12-17T00:47:57.273" v="20349" actId="14100"/>
          <ac:graphicFrameMkLst>
            <pc:docMk/>
            <pc:sldMk cId="2220230538" sldId="345"/>
            <ac:graphicFrameMk id="6" creationId="{8223D1FA-51EB-0FEE-1BB1-4407790A6D05}"/>
          </ac:graphicFrameMkLst>
        </pc:graphicFrameChg>
      </pc:sldChg>
      <pc:sldChg chg="add del">
        <pc:chgData name="Cameron J" userId="3878b05aa3325a88" providerId="LiveId" clId="{E75FB349-C0B2-4E63-BDBA-21DC5AE3F75C}" dt="2023-12-17T01:00:23.642" v="21172" actId="2696"/>
        <pc:sldMkLst>
          <pc:docMk/>
          <pc:sldMk cId="1741716368" sldId="346"/>
        </pc:sldMkLst>
      </pc:sldChg>
      <pc:sldChg chg="modSp add mod">
        <pc:chgData name="Cameron J" userId="3878b05aa3325a88" providerId="LiveId" clId="{E75FB349-C0B2-4E63-BDBA-21DC5AE3F75C}" dt="2023-12-17T16:49:03.411" v="21567" actId="27636"/>
        <pc:sldMkLst>
          <pc:docMk/>
          <pc:sldMk cId="1251317752" sldId="347"/>
        </pc:sldMkLst>
        <pc:spChg chg="mod">
          <ac:chgData name="Cameron J" userId="3878b05aa3325a88" providerId="LiveId" clId="{E75FB349-C0B2-4E63-BDBA-21DC5AE3F75C}" dt="2023-12-17T16:49:03.411" v="21567" actId="27636"/>
          <ac:spMkLst>
            <pc:docMk/>
            <pc:sldMk cId="1251317752" sldId="347"/>
            <ac:spMk id="3" creationId="{5CD6A9E3-5153-80CB-0AE4-A31FB79B335E}"/>
          </ac:spMkLst>
        </pc:spChg>
      </pc:sldChg>
      <pc:sldChg chg="addSp delSp modSp add mod">
        <pc:chgData name="Cameron J" userId="3878b05aa3325a88" providerId="LiveId" clId="{E75FB349-C0B2-4E63-BDBA-21DC5AE3F75C}" dt="2023-12-17T19:58:36.799" v="26735" actId="20577"/>
        <pc:sldMkLst>
          <pc:docMk/>
          <pc:sldMk cId="800867694" sldId="348"/>
        </pc:sldMkLst>
        <pc:spChg chg="add del mod">
          <ac:chgData name="Cameron J" userId="3878b05aa3325a88" providerId="LiveId" clId="{E75FB349-C0B2-4E63-BDBA-21DC5AE3F75C}" dt="2023-12-17T19:58:36.799" v="26735" actId="20577"/>
          <ac:spMkLst>
            <pc:docMk/>
            <pc:sldMk cId="800867694" sldId="348"/>
            <ac:spMk id="3" creationId="{5CD6A9E3-5153-80CB-0AE4-A31FB79B335E}"/>
          </ac:spMkLst>
        </pc:spChg>
        <pc:spChg chg="add del mod">
          <ac:chgData name="Cameron J" userId="3878b05aa3325a88" providerId="LiveId" clId="{E75FB349-C0B2-4E63-BDBA-21DC5AE3F75C}" dt="2023-12-17T16:48:02.047" v="21498"/>
          <ac:spMkLst>
            <pc:docMk/>
            <pc:sldMk cId="800867694" sldId="348"/>
            <ac:spMk id="5" creationId="{39F383C4-F14C-D6A3-A4E1-F6F6BAECCC91}"/>
          </ac:spMkLst>
        </pc:spChg>
        <pc:graphicFrameChg chg="del">
          <ac:chgData name="Cameron J" userId="3878b05aa3325a88" providerId="LiveId" clId="{E75FB349-C0B2-4E63-BDBA-21DC5AE3F75C}" dt="2023-12-17T16:47:49.418" v="21493" actId="478"/>
          <ac:graphicFrameMkLst>
            <pc:docMk/>
            <pc:sldMk cId="800867694" sldId="348"/>
            <ac:graphicFrameMk id="6" creationId="{8223D1FA-51EB-0FEE-1BB1-4407790A6D05}"/>
          </ac:graphicFrameMkLst>
        </pc:graphicFrameChg>
        <pc:picChg chg="add del mod">
          <ac:chgData name="Cameron J" userId="3878b05aa3325a88" providerId="LiveId" clId="{E75FB349-C0B2-4E63-BDBA-21DC5AE3F75C}" dt="2023-12-17T16:51:15.422" v="21700" actId="478"/>
          <ac:picMkLst>
            <pc:docMk/>
            <pc:sldMk cId="800867694" sldId="348"/>
            <ac:picMk id="8" creationId="{55A1EB8E-FC77-728E-E31A-9462EFE936A1}"/>
          </ac:picMkLst>
        </pc:picChg>
        <pc:picChg chg="add mod">
          <ac:chgData name="Cameron J" userId="3878b05aa3325a88" providerId="LiveId" clId="{E75FB349-C0B2-4E63-BDBA-21DC5AE3F75C}" dt="2023-12-17T16:51:20.805" v="21703" actId="1076"/>
          <ac:picMkLst>
            <pc:docMk/>
            <pc:sldMk cId="800867694" sldId="348"/>
            <ac:picMk id="10" creationId="{9E308510-F928-907C-2E74-AAFBAD1719FF}"/>
          </ac:picMkLst>
        </pc:picChg>
      </pc:sldChg>
      <pc:sldChg chg="add del">
        <pc:chgData name="Cameron J" userId="3878b05aa3325a88" providerId="LiveId" clId="{E75FB349-C0B2-4E63-BDBA-21DC5AE3F75C}" dt="2023-12-17T16:47:53.831" v="21496"/>
        <pc:sldMkLst>
          <pc:docMk/>
          <pc:sldMk cId="503938696" sldId="349"/>
        </pc:sldMkLst>
      </pc:sldChg>
      <pc:sldChg chg="addSp delSp modSp add mod">
        <pc:chgData name="Cameron J" userId="3878b05aa3325a88" providerId="LiveId" clId="{E75FB349-C0B2-4E63-BDBA-21DC5AE3F75C}" dt="2023-12-17T17:02:06.725" v="22675" actId="13926"/>
        <pc:sldMkLst>
          <pc:docMk/>
          <pc:sldMk cId="1874263863" sldId="349"/>
        </pc:sldMkLst>
        <pc:spChg chg="mod">
          <ac:chgData name="Cameron J" userId="3878b05aa3325a88" providerId="LiveId" clId="{E75FB349-C0B2-4E63-BDBA-21DC5AE3F75C}" dt="2023-12-17T16:59:21.358" v="22098" actId="20577"/>
          <ac:spMkLst>
            <pc:docMk/>
            <pc:sldMk cId="1874263863" sldId="349"/>
            <ac:spMk id="3" creationId="{5CD6A9E3-5153-80CB-0AE4-A31FB79B335E}"/>
          </ac:spMkLst>
        </pc:spChg>
        <pc:spChg chg="add mod">
          <ac:chgData name="Cameron J" userId="3878b05aa3325a88" providerId="LiveId" clId="{E75FB349-C0B2-4E63-BDBA-21DC5AE3F75C}" dt="2023-12-17T17:02:06.725" v="22675" actId="13926"/>
          <ac:spMkLst>
            <pc:docMk/>
            <pc:sldMk cId="1874263863" sldId="349"/>
            <ac:spMk id="6" creationId="{78BF5B2A-AFAA-8810-115F-D748D858DB6F}"/>
          </ac:spMkLst>
        </pc:spChg>
        <pc:picChg chg="del">
          <ac:chgData name="Cameron J" userId="3878b05aa3325a88" providerId="LiveId" clId="{E75FB349-C0B2-4E63-BDBA-21DC5AE3F75C}" dt="2023-12-17T16:58:52.075" v="22068" actId="478"/>
          <ac:picMkLst>
            <pc:docMk/>
            <pc:sldMk cId="1874263863" sldId="349"/>
            <ac:picMk id="10" creationId="{9E308510-F928-907C-2E74-AAFBAD1719FF}"/>
          </ac:picMkLst>
        </pc:picChg>
      </pc:sldChg>
      <pc:sldChg chg="modSp add mod">
        <pc:chgData name="Cameron J" userId="3878b05aa3325a88" providerId="LiveId" clId="{E75FB349-C0B2-4E63-BDBA-21DC5AE3F75C}" dt="2023-12-17T17:09:20.529" v="22852"/>
        <pc:sldMkLst>
          <pc:docMk/>
          <pc:sldMk cId="3286725634" sldId="350"/>
        </pc:sldMkLst>
        <pc:spChg chg="mod">
          <ac:chgData name="Cameron J" userId="3878b05aa3325a88" providerId="LiveId" clId="{E75FB349-C0B2-4E63-BDBA-21DC5AE3F75C}" dt="2023-12-17T17:09:20.529" v="22852"/>
          <ac:spMkLst>
            <pc:docMk/>
            <pc:sldMk cId="3286725634" sldId="350"/>
            <ac:spMk id="3" creationId="{5CD6A9E3-5153-80CB-0AE4-A31FB79B335E}"/>
          </ac:spMkLst>
        </pc:spChg>
        <pc:graphicFrameChg chg="mod modGraphic">
          <ac:chgData name="Cameron J" userId="3878b05aa3325a88" providerId="LiveId" clId="{E75FB349-C0B2-4E63-BDBA-21DC5AE3F75C}" dt="2023-12-17T17:08:05.297" v="22773" actId="403"/>
          <ac:graphicFrameMkLst>
            <pc:docMk/>
            <pc:sldMk cId="3286725634" sldId="350"/>
            <ac:graphicFrameMk id="6" creationId="{8223D1FA-51EB-0FEE-1BB1-4407790A6D05}"/>
          </ac:graphicFrameMkLst>
        </pc:graphicFrameChg>
      </pc:sldChg>
      <pc:sldChg chg="modSp add mod">
        <pc:chgData name="Cameron J" userId="3878b05aa3325a88" providerId="LiveId" clId="{E75FB349-C0B2-4E63-BDBA-21DC5AE3F75C}" dt="2023-12-17T17:10:51.064" v="22947" actId="2711"/>
        <pc:sldMkLst>
          <pc:docMk/>
          <pc:sldMk cId="3767635693" sldId="351"/>
        </pc:sldMkLst>
        <pc:spChg chg="mod">
          <ac:chgData name="Cameron J" userId="3878b05aa3325a88" providerId="LiveId" clId="{E75FB349-C0B2-4E63-BDBA-21DC5AE3F75C}" dt="2023-12-17T17:10:51.064" v="22947" actId="2711"/>
          <ac:spMkLst>
            <pc:docMk/>
            <pc:sldMk cId="3767635693" sldId="351"/>
            <ac:spMk id="3" creationId="{5CD6A9E3-5153-80CB-0AE4-A31FB79B335E}"/>
          </ac:spMkLst>
        </pc:spChg>
        <pc:graphicFrameChg chg="modGraphic">
          <ac:chgData name="Cameron J" userId="3878b05aa3325a88" providerId="LiveId" clId="{E75FB349-C0B2-4E63-BDBA-21DC5AE3F75C}" dt="2023-12-17T17:09:29.492" v="22857" actId="404"/>
          <ac:graphicFrameMkLst>
            <pc:docMk/>
            <pc:sldMk cId="3767635693" sldId="351"/>
            <ac:graphicFrameMk id="6" creationId="{8223D1FA-51EB-0FEE-1BB1-4407790A6D05}"/>
          </ac:graphicFrameMkLst>
        </pc:graphicFrameChg>
      </pc:sldChg>
      <pc:sldChg chg="addSp delSp modSp add mod">
        <pc:chgData name="Cameron J" userId="3878b05aa3325a88" providerId="LiveId" clId="{E75FB349-C0B2-4E63-BDBA-21DC5AE3F75C}" dt="2023-12-17T17:41:01.114" v="23362" actId="20577"/>
        <pc:sldMkLst>
          <pc:docMk/>
          <pc:sldMk cId="1223470880" sldId="352"/>
        </pc:sldMkLst>
        <pc:spChg chg="mod">
          <ac:chgData name="Cameron J" userId="3878b05aa3325a88" providerId="LiveId" clId="{E75FB349-C0B2-4E63-BDBA-21DC5AE3F75C}" dt="2023-12-17T17:41:01.114" v="23362" actId="20577"/>
          <ac:spMkLst>
            <pc:docMk/>
            <pc:sldMk cId="1223470880" sldId="352"/>
            <ac:spMk id="2" creationId="{20AEB63D-E412-E79A-A5B6-7933C4ECC5AF}"/>
          </ac:spMkLst>
        </pc:spChg>
        <pc:spChg chg="mod">
          <ac:chgData name="Cameron J" userId="3878b05aa3325a88" providerId="LiveId" clId="{E75FB349-C0B2-4E63-BDBA-21DC5AE3F75C}" dt="2023-12-17T17:28:15.040" v="23148" actId="403"/>
          <ac:spMkLst>
            <pc:docMk/>
            <pc:sldMk cId="1223470880" sldId="352"/>
            <ac:spMk id="3" creationId="{5CD6A9E3-5153-80CB-0AE4-A31FB79B335E}"/>
          </ac:spMkLst>
        </pc:spChg>
        <pc:picChg chg="add del">
          <ac:chgData name="Cameron J" userId="3878b05aa3325a88" providerId="LiveId" clId="{E75FB349-C0B2-4E63-BDBA-21DC5AE3F75C}" dt="2023-12-17T17:29:48.775" v="23151" actId="478"/>
          <ac:picMkLst>
            <pc:docMk/>
            <pc:sldMk cId="1223470880" sldId="352"/>
            <ac:picMk id="6" creationId="{BD239220-AC13-9A6E-C5CE-1B1B4F7F3E93}"/>
          </ac:picMkLst>
        </pc:picChg>
      </pc:sldChg>
      <pc:sldChg chg="addSp delSp modSp add mod">
        <pc:chgData name="Cameron J" userId="3878b05aa3325a88" providerId="LiveId" clId="{E75FB349-C0B2-4E63-BDBA-21DC5AE3F75C}" dt="2023-12-17T17:41:03.568" v="23364" actId="20577"/>
        <pc:sldMkLst>
          <pc:docMk/>
          <pc:sldMk cId="1442327056" sldId="353"/>
        </pc:sldMkLst>
        <pc:spChg chg="mod">
          <ac:chgData name="Cameron J" userId="3878b05aa3325a88" providerId="LiveId" clId="{E75FB349-C0B2-4E63-BDBA-21DC5AE3F75C}" dt="2023-12-17T17:41:03.568" v="23364" actId="20577"/>
          <ac:spMkLst>
            <pc:docMk/>
            <pc:sldMk cId="1442327056" sldId="353"/>
            <ac:spMk id="2" creationId="{20AEB63D-E412-E79A-A5B6-7933C4ECC5AF}"/>
          </ac:spMkLst>
        </pc:spChg>
        <pc:spChg chg="mod">
          <ac:chgData name="Cameron J" userId="3878b05aa3325a88" providerId="LiveId" clId="{E75FB349-C0B2-4E63-BDBA-21DC5AE3F75C}" dt="2023-12-17T17:30:05.056" v="23161" actId="27636"/>
          <ac:spMkLst>
            <pc:docMk/>
            <pc:sldMk cId="1442327056" sldId="353"/>
            <ac:spMk id="3" creationId="{5CD6A9E3-5153-80CB-0AE4-A31FB79B335E}"/>
          </ac:spMkLst>
        </pc:spChg>
        <pc:spChg chg="add mod">
          <ac:chgData name="Cameron J" userId="3878b05aa3325a88" providerId="LiveId" clId="{E75FB349-C0B2-4E63-BDBA-21DC5AE3F75C}" dt="2023-12-17T17:32:58.508" v="23341"/>
          <ac:spMkLst>
            <pc:docMk/>
            <pc:sldMk cId="1442327056" sldId="353"/>
            <ac:spMk id="9" creationId="{C26E92EF-0F8E-D528-5D14-D86BAF84F852}"/>
          </ac:spMkLst>
        </pc:spChg>
        <pc:picChg chg="del mod">
          <ac:chgData name="Cameron J" userId="3878b05aa3325a88" providerId="LiveId" clId="{E75FB349-C0B2-4E63-BDBA-21DC5AE3F75C}" dt="2023-12-17T17:31:56.996" v="23165" actId="478"/>
          <ac:picMkLst>
            <pc:docMk/>
            <pc:sldMk cId="1442327056" sldId="353"/>
            <ac:picMk id="6" creationId="{BD239220-AC13-9A6E-C5CE-1B1B4F7F3E93}"/>
          </ac:picMkLst>
        </pc:picChg>
        <pc:picChg chg="add mod">
          <ac:chgData name="Cameron J" userId="3878b05aa3325a88" providerId="LiveId" clId="{E75FB349-C0B2-4E63-BDBA-21DC5AE3F75C}" dt="2023-12-17T17:31:59.590" v="23166" actId="1076"/>
          <ac:picMkLst>
            <pc:docMk/>
            <pc:sldMk cId="1442327056" sldId="353"/>
            <ac:picMk id="8" creationId="{5B1FB30A-5BF0-D722-CC96-96E44F84E4C0}"/>
          </ac:picMkLst>
        </pc:picChg>
        <pc:cxnChg chg="add mod">
          <ac:chgData name="Cameron J" userId="3878b05aa3325a88" providerId="LiveId" clId="{E75FB349-C0B2-4E63-BDBA-21DC5AE3F75C}" dt="2023-12-17T17:30:17.665" v="23162"/>
          <ac:cxnSpMkLst>
            <pc:docMk/>
            <pc:sldMk cId="1442327056" sldId="353"/>
            <ac:cxnSpMk id="5" creationId="{CE01CD0C-420D-86F8-ACBC-BE67494034E2}"/>
          </ac:cxnSpMkLst>
        </pc:cxnChg>
      </pc:sldChg>
      <pc:sldChg chg="modSp add mod ord">
        <pc:chgData name="Cameron J" userId="3878b05aa3325a88" providerId="LiveId" clId="{E75FB349-C0B2-4E63-BDBA-21DC5AE3F75C}" dt="2023-12-17T17:50:42.111" v="23876" actId="20577"/>
        <pc:sldMkLst>
          <pc:docMk/>
          <pc:sldMk cId="3036591659" sldId="354"/>
        </pc:sldMkLst>
        <pc:spChg chg="mod">
          <ac:chgData name="Cameron J" userId="3878b05aa3325a88" providerId="LiveId" clId="{E75FB349-C0B2-4E63-BDBA-21DC5AE3F75C}" dt="2023-12-17T17:50:42.111" v="23876" actId="20577"/>
          <ac:spMkLst>
            <pc:docMk/>
            <pc:sldMk cId="3036591659" sldId="354"/>
            <ac:spMk id="3" creationId="{5CD6A9E3-5153-80CB-0AE4-A31FB79B335E}"/>
          </ac:spMkLst>
        </pc:spChg>
      </pc:sldChg>
      <pc:sldChg chg="addSp modSp add mod">
        <pc:chgData name="Cameron J" userId="3878b05aa3325a88" providerId="LiveId" clId="{E75FB349-C0B2-4E63-BDBA-21DC5AE3F75C}" dt="2023-12-17T18:01:33.050" v="25325" actId="13926"/>
        <pc:sldMkLst>
          <pc:docMk/>
          <pc:sldMk cId="343363137" sldId="355"/>
        </pc:sldMkLst>
        <pc:spChg chg="mod">
          <ac:chgData name="Cameron J" userId="3878b05aa3325a88" providerId="LiveId" clId="{E75FB349-C0B2-4E63-BDBA-21DC5AE3F75C}" dt="2023-12-17T17:50:26.438" v="23866" actId="20577"/>
          <ac:spMkLst>
            <pc:docMk/>
            <pc:sldMk cId="343363137" sldId="355"/>
            <ac:spMk id="3" creationId="{5CD6A9E3-5153-80CB-0AE4-A31FB79B335E}"/>
          </ac:spMkLst>
        </pc:spChg>
        <pc:spChg chg="add mod">
          <ac:chgData name="Cameron J" userId="3878b05aa3325a88" providerId="LiveId" clId="{E75FB349-C0B2-4E63-BDBA-21DC5AE3F75C}" dt="2023-12-17T18:01:33.050" v="25325" actId="13926"/>
          <ac:spMkLst>
            <pc:docMk/>
            <pc:sldMk cId="343363137" sldId="355"/>
            <ac:spMk id="6" creationId="{8BC41F47-13AA-15D1-D597-76DA66943D57}"/>
          </ac:spMkLst>
        </pc:spChg>
        <pc:cxnChg chg="add mod">
          <ac:chgData name="Cameron J" userId="3878b05aa3325a88" providerId="LiveId" clId="{E75FB349-C0B2-4E63-BDBA-21DC5AE3F75C}" dt="2023-12-17T17:46:45.645" v="23603" actId="1076"/>
          <ac:cxnSpMkLst>
            <pc:docMk/>
            <pc:sldMk cId="343363137" sldId="355"/>
            <ac:cxnSpMk id="5" creationId="{3A6302BB-87CA-9123-F087-9E9811D5AED0}"/>
          </ac:cxnSpMkLst>
        </pc:cxnChg>
      </pc:sldChg>
      <pc:sldChg chg="modSp add mod">
        <pc:chgData name="Cameron J" userId="3878b05aa3325a88" providerId="LiveId" clId="{E75FB349-C0B2-4E63-BDBA-21DC5AE3F75C}" dt="2023-12-17T17:53:47.733" v="24204" actId="115"/>
        <pc:sldMkLst>
          <pc:docMk/>
          <pc:sldMk cId="3664982674" sldId="356"/>
        </pc:sldMkLst>
        <pc:spChg chg="mod">
          <ac:chgData name="Cameron J" userId="3878b05aa3325a88" providerId="LiveId" clId="{E75FB349-C0B2-4E63-BDBA-21DC5AE3F75C}" dt="2023-12-17T17:52:56.511" v="24164" actId="6549"/>
          <ac:spMkLst>
            <pc:docMk/>
            <pc:sldMk cId="3664982674" sldId="356"/>
            <ac:spMk id="2" creationId="{20AEB63D-E412-E79A-A5B6-7933C4ECC5AF}"/>
          </ac:spMkLst>
        </pc:spChg>
        <pc:spChg chg="mod">
          <ac:chgData name="Cameron J" userId="3878b05aa3325a88" providerId="LiveId" clId="{E75FB349-C0B2-4E63-BDBA-21DC5AE3F75C}" dt="2023-12-17T17:53:47.733" v="24204" actId="115"/>
          <ac:spMkLst>
            <pc:docMk/>
            <pc:sldMk cId="3664982674" sldId="356"/>
            <ac:spMk id="3" creationId="{5CD6A9E3-5153-80CB-0AE4-A31FB79B335E}"/>
          </ac:spMkLst>
        </pc:spChg>
      </pc:sldChg>
      <pc:sldChg chg="addSp modSp add mod">
        <pc:chgData name="Cameron J" userId="3878b05aa3325a88" providerId="LiveId" clId="{E75FB349-C0B2-4E63-BDBA-21DC5AE3F75C}" dt="2023-12-17T18:01:18.112" v="25324" actId="313"/>
        <pc:sldMkLst>
          <pc:docMk/>
          <pc:sldMk cId="2833196476" sldId="357"/>
        </pc:sldMkLst>
        <pc:spChg chg="mod">
          <ac:chgData name="Cameron J" userId="3878b05aa3325a88" providerId="LiveId" clId="{E75FB349-C0B2-4E63-BDBA-21DC5AE3F75C}" dt="2023-12-17T17:55:57.652" v="24207" actId="27636"/>
          <ac:spMkLst>
            <pc:docMk/>
            <pc:sldMk cId="2833196476" sldId="357"/>
            <ac:spMk id="3" creationId="{5CD6A9E3-5153-80CB-0AE4-A31FB79B335E}"/>
          </ac:spMkLst>
        </pc:spChg>
        <pc:spChg chg="add mod">
          <ac:chgData name="Cameron J" userId="3878b05aa3325a88" providerId="LiveId" clId="{E75FB349-C0B2-4E63-BDBA-21DC5AE3F75C}" dt="2023-12-17T18:01:18.112" v="25324" actId="313"/>
          <ac:spMkLst>
            <pc:docMk/>
            <pc:sldMk cId="2833196476" sldId="357"/>
            <ac:spMk id="6" creationId="{467D8A31-878C-524B-2494-69DA3189E9DC}"/>
          </ac:spMkLst>
        </pc:spChg>
        <pc:cxnChg chg="add mod">
          <ac:chgData name="Cameron J" userId="3878b05aa3325a88" providerId="LiveId" clId="{E75FB349-C0B2-4E63-BDBA-21DC5AE3F75C}" dt="2023-12-17T17:56:02.778" v="24224" actId="1038"/>
          <ac:cxnSpMkLst>
            <pc:docMk/>
            <pc:sldMk cId="2833196476" sldId="357"/>
            <ac:cxnSpMk id="5" creationId="{44D90DEF-4D58-0681-3AD3-49A10AA3CF65}"/>
          </ac:cxnSpMkLst>
        </pc:cxnChg>
      </pc:sldChg>
      <pc:sldChg chg="modSp add mod ord">
        <pc:chgData name="Cameron J" userId="3878b05aa3325a88" providerId="LiveId" clId="{E75FB349-C0B2-4E63-BDBA-21DC5AE3F75C}" dt="2023-12-17T20:00:10.282" v="26907" actId="20577"/>
        <pc:sldMkLst>
          <pc:docMk/>
          <pc:sldMk cId="2847450071" sldId="358"/>
        </pc:sldMkLst>
        <pc:spChg chg="mod">
          <ac:chgData name="Cameron J" userId="3878b05aa3325a88" providerId="LiveId" clId="{E75FB349-C0B2-4E63-BDBA-21DC5AE3F75C}" dt="2023-12-17T20:00:10.282" v="26907" actId="20577"/>
          <ac:spMkLst>
            <pc:docMk/>
            <pc:sldMk cId="2847450071" sldId="358"/>
            <ac:spMk id="3" creationId="{5CD6A9E3-5153-80CB-0AE4-A31FB79B335E}"/>
          </ac:spMkLst>
        </pc:spChg>
      </pc:sldChg>
      <pc:sldChg chg="addSp modSp add mod">
        <pc:chgData name="Cameron J" userId="3878b05aa3325a88" providerId="LiveId" clId="{E75FB349-C0B2-4E63-BDBA-21DC5AE3F75C}" dt="2023-12-17T19:52:13.036" v="26301" actId="20577"/>
        <pc:sldMkLst>
          <pc:docMk/>
          <pc:sldMk cId="2713337380" sldId="359"/>
        </pc:sldMkLst>
        <pc:spChg chg="mod">
          <ac:chgData name="Cameron J" userId="3878b05aa3325a88" providerId="LiveId" clId="{E75FB349-C0B2-4E63-BDBA-21DC5AE3F75C}" dt="2023-12-17T19:52:13.036" v="26301" actId="20577"/>
          <ac:spMkLst>
            <pc:docMk/>
            <pc:sldMk cId="2713337380" sldId="359"/>
            <ac:spMk id="3" creationId="{5CD6A9E3-5153-80CB-0AE4-A31FB79B335E}"/>
          </ac:spMkLst>
        </pc:spChg>
        <pc:picChg chg="add mod">
          <ac:chgData name="Cameron J" userId="3878b05aa3325a88" providerId="LiveId" clId="{E75FB349-C0B2-4E63-BDBA-21DC5AE3F75C}" dt="2023-12-17T19:50:45.574" v="26247" actId="1076"/>
          <ac:picMkLst>
            <pc:docMk/>
            <pc:sldMk cId="2713337380" sldId="359"/>
            <ac:picMk id="6" creationId="{1A057E02-0CE0-55B7-4C9E-F6347CA1BCA9}"/>
          </ac:picMkLst>
        </pc:picChg>
      </pc:sldChg>
      <pc:sldChg chg="modSp add del mod">
        <pc:chgData name="Cameron J" userId="3878b05aa3325a88" providerId="LiveId" clId="{E75FB349-C0B2-4E63-BDBA-21DC5AE3F75C}" dt="2023-12-17T19:56:55.084" v="26594" actId="2696"/>
        <pc:sldMkLst>
          <pc:docMk/>
          <pc:sldMk cId="3642297781" sldId="360"/>
        </pc:sldMkLst>
        <pc:spChg chg="mod">
          <ac:chgData name="Cameron J" userId="3878b05aa3325a88" providerId="LiveId" clId="{E75FB349-C0B2-4E63-BDBA-21DC5AE3F75C}" dt="2023-12-17T19:49:46.868" v="26224" actId="20577"/>
          <ac:spMkLst>
            <pc:docMk/>
            <pc:sldMk cId="3642297781" sldId="360"/>
            <ac:spMk id="3" creationId="{5CD6A9E3-5153-80CB-0AE4-A31FB79B335E}"/>
          </ac:spMkLst>
        </pc:spChg>
      </pc:sldChg>
      <pc:sldChg chg="modSp add mod">
        <pc:chgData name="Cameron J" userId="3878b05aa3325a88" providerId="LiveId" clId="{E75FB349-C0B2-4E63-BDBA-21DC5AE3F75C}" dt="2023-12-17T20:08:18.697" v="27652" actId="20577"/>
        <pc:sldMkLst>
          <pc:docMk/>
          <pc:sldMk cId="457627708" sldId="361"/>
        </pc:sldMkLst>
        <pc:spChg chg="mod">
          <ac:chgData name="Cameron J" userId="3878b05aa3325a88" providerId="LiveId" clId="{E75FB349-C0B2-4E63-BDBA-21DC5AE3F75C}" dt="2023-12-17T20:08:18.697" v="27652" actId="20577"/>
          <ac:spMkLst>
            <pc:docMk/>
            <pc:sldMk cId="457627708" sldId="361"/>
            <ac:spMk id="3" creationId="{5CD6A9E3-5153-80CB-0AE4-A31FB79B335E}"/>
          </ac:spMkLst>
        </pc:spChg>
        <pc:picChg chg="mod">
          <ac:chgData name="Cameron J" userId="3878b05aa3325a88" providerId="LiveId" clId="{E75FB349-C0B2-4E63-BDBA-21DC5AE3F75C}" dt="2023-12-17T19:52:35.414" v="26307" actId="1076"/>
          <ac:picMkLst>
            <pc:docMk/>
            <pc:sldMk cId="457627708" sldId="361"/>
            <ac:picMk id="6" creationId="{1A057E02-0CE0-55B7-4C9E-F6347CA1BCA9}"/>
          </ac:picMkLst>
        </pc:picChg>
      </pc:sldChg>
      <pc:sldChg chg="delSp modSp add mod">
        <pc:chgData name="Cameron J" userId="3878b05aa3325a88" providerId="LiveId" clId="{E75FB349-C0B2-4E63-BDBA-21DC5AE3F75C}" dt="2023-12-17T20:00:38.420" v="26992" actId="13926"/>
        <pc:sldMkLst>
          <pc:docMk/>
          <pc:sldMk cId="1822409912" sldId="362"/>
        </pc:sldMkLst>
        <pc:spChg chg="mod">
          <ac:chgData name="Cameron J" userId="3878b05aa3325a88" providerId="LiveId" clId="{E75FB349-C0B2-4E63-BDBA-21DC5AE3F75C}" dt="2023-12-17T20:00:38.420" v="26992" actId="13926"/>
          <ac:spMkLst>
            <pc:docMk/>
            <pc:sldMk cId="1822409912" sldId="362"/>
            <ac:spMk id="3" creationId="{5CD6A9E3-5153-80CB-0AE4-A31FB79B335E}"/>
          </ac:spMkLst>
        </pc:spChg>
        <pc:picChg chg="del">
          <ac:chgData name="Cameron J" userId="3878b05aa3325a88" providerId="LiveId" clId="{E75FB349-C0B2-4E63-BDBA-21DC5AE3F75C}" dt="2023-12-17T19:57:15.736" v="26646" actId="478"/>
          <ac:picMkLst>
            <pc:docMk/>
            <pc:sldMk cId="1822409912" sldId="362"/>
            <ac:picMk id="6" creationId="{1A057E02-0CE0-55B7-4C9E-F6347CA1BCA9}"/>
          </ac:picMkLst>
        </pc:picChg>
      </pc:sldChg>
      <pc:sldChg chg="modSp add mod">
        <pc:chgData name="Cameron J" userId="3878b05aa3325a88" providerId="LiveId" clId="{E75FB349-C0B2-4E63-BDBA-21DC5AE3F75C}" dt="2023-12-17T20:01:44.628" v="27048" actId="20577"/>
        <pc:sldMkLst>
          <pc:docMk/>
          <pc:sldMk cId="1740797145" sldId="363"/>
        </pc:sldMkLst>
        <pc:spChg chg="mod">
          <ac:chgData name="Cameron J" userId="3878b05aa3325a88" providerId="LiveId" clId="{E75FB349-C0B2-4E63-BDBA-21DC5AE3F75C}" dt="2023-12-17T20:01:44.628" v="27048" actId="20577"/>
          <ac:spMkLst>
            <pc:docMk/>
            <pc:sldMk cId="1740797145" sldId="363"/>
            <ac:spMk id="3" creationId="{5CD6A9E3-5153-80CB-0AE4-A31FB79B335E}"/>
          </ac:spMkLst>
        </pc:spChg>
      </pc:sldChg>
      <pc:sldChg chg="modSp add mod">
        <pc:chgData name="Cameron J" userId="3878b05aa3325a88" providerId="LiveId" clId="{E75FB349-C0B2-4E63-BDBA-21DC5AE3F75C}" dt="2023-12-17T20:07:57.384" v="27645" actId="20577"/>
        <pc:sldMkLst>
          <pc:docMk/>
          <pc:sldMk cId="1418585362" sldId="364"/>
        </pc:sldMkLst>
        <pc:spChg chg="mod">
          <ac:chgData name="Cameron J" userId="3878b05aa3325a88" providerId="LiveId" clId="{E75FB349-C0B2-4E63-BDBA-21DC5AE3F75C}" dt="2023-12-17T20:07:57.384" v="27645" actId="20577"/>
          <ac:spMkLst>
            <pc:docMk/>
            <pc:sldMk cId="1418585362" sldId="364"/>
            <ac:spMk id="3" creationId="{5CD6A9E3-5153-80CB-0AE4-A31FB79B335E}"/>
          </ac:spMkLst>
        </pc:spChg>
      </pc:sldChg>
      <pc:sldChg chg="modSp add mod">
        <pc:chgData name="Cameron J" userId="3878b05aa3325a88" providerId="LiveId" clId="{E75FB349-C0B2-4E63-BDBA-21DC5AE3F75C}" dt="2023-12-17T20:07:25.937" v="27634" actId="20577"/>
        <pc:sldMkLst>
          <pc:docMk/>
          <pc:sldMk cId="3904441077" sldId="365"/>
        </pc:sldMkLst>
        <pc:spChg chg="mod">
          <ac:chgData name="Cameron J" userId="3878b05aa3325a88" providerId="LiveId" clId="{E75FB349-C0B2-4E63-BDBA-21DC5AE3F75C}" dt="2023-12-17T20:07:25.937" v="27634" actId="20577"/>
          <ac:spMkLst>
            <pc:docMk/>
            <pc:sldMk cId="3904441077" sldId="365"/>
            <ac:spMk id="3" creationId="{5CD6A9E3-5153-80CB-0AE4-A31FB79B335E}"/>
          </ac:spMkLst>
        </pc:spChg>
      </pc:sldChg>
      <pc:sldChg chg="modSp add mod">
        <pc:chgData name="Cameron J" userId="3878b05aa3325a88" providerId="LiveId" clId="{E75FB349-C0B2-4E63-BDBA-21DC5AE3F75C}" dt="2023-12-17T20:12:57.677" v="27809" actId="20577"/>
        <pc:sldMkLst>
          <pc:docMk/>
          <pc:sldMk cId="793111380" sldId="366"/>
        </pc:sldMkLst>
        <pc:spChg chg="mod">
          <ac:chgData name="Cameron J" userId="3878b05aa3325a88" providerId="LiveId" clId="{E75FB349-C0B2-4E63-BDBA-21DC5AE3F75C}" dt="2023-12-17T20:12:57.677" v="27809" actId="20577"/>
          <ac:spMkLst>
            <pc:docMk/>
            <pc:sldMk cId="793111380" sldId="366"/>
            <ac:spMk id="3" creationId="{5CD6A9E3-5153-80CB-0AE4-A31FB79B335E}"/>
          </ac:spMkLst>
        </pc:spChg>
      </pc:sldChg>
      <pc:sldChg chg="modSp add mod">
        <pc:chgData name="Cameron J" userId="3878b05aa3325a88" providerId="LiveId" clId="{E75FB349-C0B2-4E63-BDBA-21DC5AE3F75C}" dt="2023-12-17T20:07:29.611" v="27636" actId="27636"/>
        <pc:sldMkLst>
          <pc:docMk/>
          <pc:sldMk cId="1160488802" sldId="367"/>
        </pc:sldMkLst>
        <pc:spChg chg="mod">
          <ac:chgData name="Cameron J" userId="3878b05aa3325a88" providerId="LiveId" clId="{E75FB349-C0B2-4E63-BDBA-21DC5AE3F75C}" dt="2023-12-17T20:07:29.611" v="27636" actId="27636"/>
          <ac:spMkLst>
            <pc:docMk/>
            <pc:sldMk cId="1160488802" sldId="367"/>
            <ac:spMk id="3" creationId="{5CD6A9E3-5153-80CB-0AE4-A31FB79B335E}"/>
          </ac:spMkLst>
        </pc:spChg>
      </pc:sldChg>
      <pc:sldChg chg="delSp modSp add mod">
        <pc:chgData name="Cameron J" userId="3878b05aa3325a88" providerId="LiveId" clId="{E75FB349-C0B2-4E63-BDBA-21DC5AE3F75C}" dt="2023-12-17T20:07:50.740" v="27642" actId="1076"/>
        <pc:sldMkLst>
          <pc:docMk/>
          <pc:sldMk cId="1413579340" sldId="368"/>
        </pc:sldMkLst>
        <pc:spChg chg="mod">
          <ac:chgData name="Cameron J" userId="3878b05aa3325a88" providerId="LiveId" clId="{E75FB349-C0B2-4E63-BDBA-21DC5AE3F75C}" dt="2023-12-17T20:07:50.740" v="27642" actId="1076"/>
          <ac:spMkLst>
            <pc:docMk/>
            <pc:sldMk cId="1413579340" sldId="368"/>
            <ac:spMk id="3" creationId="{5CD6A9E3-5153-80CB-0AE4-A31FB79B335E}"/>
          </ac:spMkLst>
        </pc:spChg>
        <pc:picChg chg="del">
          <ac:chgData name="Cameron J" userId="3878b05aa3325a88" providerId="LiveId" clId="{E75FB349-C0B2-4E63-BDBA-21DC5AE3F75C}" dt="2023-12-17T20:07:47.435" v="27641" actId="478"/>
          <ac:picMkLst>
            <pc:docMk/>
            <pc:sldMk cId="1413579340" sldId="368"/>
            <ac:picMk id="6" creationId="{1A057E02-0CE0-55B7-4C9E-F6347CA1BCA9}"/>
          </ac:picMkLst>
        </pc:picChg>
      </pc:sldChg>
      <pc:sldChg chg="modSp add mod">
        <pc:chgData name="Cameron J" userId="3878b05aa3325a88" providerId="LiveId" clId="{E75FB349-C0B2-4E63-BDBA-21DC5AE3F75C}" dt="2023-12-17T20:08:09.891" v="27649" actId="20577"/>
        <pc:sldMkLst>
          <pc:docMk/>
          <pc:sldMk cId="949727511" sldId="369"/>
        </pc:sldMkLst>
        <pc:spChg chg="mod">
          <ac:chgData name="Cameron J" userId="3878b05aa3325a88" providerId="LiveId" clId="{E75FB349-C0B2-4E63-BDBA-21DC5AE3F75C}" dt="2023-12-17T20:08:09.891" v="27649" actId="20577"/>
          <ac:spMkLst>
            <pc:docMk/>
            <pc:sldMk cId="949727511" sldId="369"/>
            <ac:spMk id="3" creationId="{5CD6A9E3-5153-80CB-0AE4-A31FB79B335E}"/>
          </ac:spMkLst>
        </pc:spChg>
      </pc:sldChg>
      <pc:sldChg chg="modSp add mod">
        <pc:chgData name="Cameron J" userId="3878b05aa3325a88" providerId="LiveId" clId="{E75FB349-C0B2-4E63-BDBA-21DC5AE3F75C}" dt="2023-12-17T20:08:54.932" v="27658" actId="403"/>
        <pc:sldMkLst>
          <pc:docMk/>
          <pc:sldMk cId="1406104556" sldId="370"/>
        </pc:sldMkLst>
        <pc:spChg chg="mod">
          <ac:chgData name="Cameron J" userId="3878b05aa3325a88" providerId="LiveId" clId="{E75FB349-C0B2-4E63-BDBA-21DC5AE3F75C}" dt="2023-12-17T20:08:54.932" v="27658" actId="403"/>
          <ac:spMkLst>
            <pc:docMk/>
            <pc:sldMk cId="1406104556" sldId="370"/>
            <ac:spMk id="3" creationId="{5CD6A9E3-5153-80CB-0AE4-A31FB79B335E}"/>
          </ac:spMkLst>
        </pc:spChg>
      </pc:sldChg>
      <pc:sldChg chg="modSp add mod">
        <pc:chgData name="Cameron J" userId="3878b05aa3325a88" providerId="LiveId" clId="{E75FB349-C0B2-4E63-BDBA-21DC5AE3F75C}" dt="2023-12-17T20:09:23.696" v="27669" actId="403"/>
        <pc:sldMkLst>
          <pc:docMk/>
          <pc:sldMk cId="1015649598" sldId="371"/>
        </pc:sldMkLst>
        <pc:spChg chg="mod">
          <ac:chgData name="Cameron J" userId="3878b05aa3325a88" providerId="LiveId" clId="{E75FB349-C0B2-4E63-BDBA-21DC5AE3F75C}" dt="2023-12-17T20:09:23.696" v="27669" actId="403"/>
          <ac:spMkLst>
            <pc:docMk/>
            <pc:sldMk cId="1015649598" sldId="371"/>
            <ac:spMk id="3" creationId="{5CD6A9E3-5153-80CB-0AE4-A31FB79B335E}"/>
          </ac:spMkLst>
        </pc:spChg>
      </pc:sldChg>
    </pc:docChg>
  </pc:docChgLst>
  <pc:docChgLst>
    <pc:chgData name="Cameron J" userId="3878b05aa3325a88" providerId="LiveId" clId="{BEB9DDB7-7E7A-43D0-AF5A-5D523A67D263}"/>
    <pc:docChg chg="undo custSel addSld delSld modSld sldOrd">
      <pc:chgData name="Cameron J" userId="3878b05aa3325a88" providerId="LiveId" clId="{BEB9DDB7-7E7A-43D0-AF5A-5D523A67D263}" dt="2024-05-01T15:48:14.352" v="2782" actId="20577"/>
      <pc:docMkLst>
        <pc:docMk/>
      </pc:docMkLst>
      <pc:sldChg chg="modSp mod">
        <pc:chgData name="Cameron J" userId="3878b05aa3325a88" providerId="LiveId" clId="{BEB9DDB7-7E7A-43D0-AF5A-5D523A67D263}" dt="2024-04-24T18:10:07.688" v="38" actId="20577"/>
        <pc:sldMkLst>
          <pc:docMk/>
          <pc:sldMk cId="1270582845" sldId="268"/>
        </pc:sldMkLst>
        <pc:spChg chg="mod">
          <ac:chgData name="Cameron J" userId="3878b05aa3325a88" providerId="LiveId" clId="{BEB9DDB7-7E7A-43D0-AF5A-5D523A67D263}" dt="2024-04-24T18:10:07.688" v="38" actId="20577"/>
          <ac:spMkLst>
            <pc:docMk/>
            <pc:sldMk cId="1270582845" sldId="268"/>
            <ac:spMk id="2" creationId="{BAE9EEA7-BFD6-5532-4746-6597484D94BC}"/>
          </ac:spMkLst>
        </pc:spChg>
        <pc:spChg chg="mod">
          <ac:chgData name="Cameron J" userId="3878b05aa3325a88" providerId="LiveId" clId="{BEB9DDB7-7E7A-43D0-AF5A-5D523A67D263}" dt="2024-04-24T18:10:04.484" v="35" actId="20577"/>
          <ac:spMkLst>
            <pc:docMk/>
            <pc:sldMk cId="1270582845" sldId="268"/>
            <ac:spMk id="4" creationId="{706CC1F1-0C01-1AFA-7C9A-9FB8665A7C49}"/>
          </ac:spMkLst>
        </pc:spChg>
      </pc:sldChg>
      <pc:sldChg chg="del">
        <pc:chgData name="Cameron J" userId="3878b05aa3325a88" providerId="LiveId" clId="{BEB9DDB7-7E7A-43D0-AF5A-5D523A67D263}" dt="2024-04-24T17:35:51.363" v="1" actId="47"/>
        <pc:sldMkLst>
          <pc:docMk/>
          <pc:sldMk cId="684491047" sldId="270"/>
        </pc:sldMkLst>
      </pc:sldChg>
      <pc:sldChg chg="del">
        <pc:chgData name="Cameron J" userId="3878b05aa3325a88" providerId="LiveId" clId="{BEB9DDB7-7E7A-43D0-AF5A-5D523A67D263}" dt="2024-04-24T17:35:50.759" v="0" actId="47"/>
        <pc:sldMkLst>
          <pc:docMk/>
          <pc:sldMk cId="1262673206" sldId="276"/>
        </pc:sldMkLst>
      </pc:sldChg>
      <pc:sldChg chg="modSp mod">
        <pc:chgData name="Cameron J" userId="3878b05aa3325a88" providerId="LiveId" clId="{BEB9DDB7-7E7A-43D0-AF5A-5D523A67D263}" dt="2024-04-24T18:10:26.965" v="41" actId="115"/>
        <pc:sldMkLst>
          <pc:docMk/>
          <pc:sldMk cId="2877184648" sldId="279"/>
        </pc:sldMkLst>
        <pc:spChg chg="mod">
          <ac:chgData name="Cameron J" userId="3878b05aa3325a88" providerId="LiveId" clId="{BEB9DDB7-7E7A-43D0-AF5A-5D523A67D263}" dt="2024-04-24T18:10:26.965" v="41" actId="115"/>
          <ac:spMkLst>
            <pc:docMk/>
            <pc:sldMk cId="2877184648" sldId="279"/>
            <ac:spMk id="3" creationId="{5CD6A9E3-5153-80CB-0AE4-A31FB79B335E}"/>
          </ac:spMkLst>
        </pc:spChg>
        <pc:spChg chg="mod">
          <ac:chgData name="Cameron J" userId="3878b05aa3325a88" providerId="LiveId" clId="{BEB9DDB7-7E7A-43D0-AF5A-5D523A67D263}" dt="2024-04-24T18:10:21.261" v="40"/>
          <ac:spMkLst>
            <pc:docMk/>
            <pc:sldMk cId="2877184648" sldId="279"/>
            <ac:spMk id="4" creationId="{4E534CA2-410A-0250-7191-77ECD2FA9406}"/>
          </ac:spMkLst>
        </pc:spChg>
      </pc:sldChg>
      <pc:sldChg chg="modSp mod">
        <pc:chgData name="Cameron J" userId="3878b05aa3325a88" providerId="LiveId" clId="{BEB9DDB7-7E7A-43D0-AF5A-5D523A67D263}" dt="2024-04-24T18:10:35.200" v="43" actId="115"/>
        <pc:sldMkLst>
          <pc:docMk/>
          <pc:sldMk cId="3112139831" sldId="280"/>
        </pc:sldMkLst>
        <pc:spChg chg="mod">
          <ac:chgData name="Cameron J" userId="3878b05aa3325a88" providerId="LiveId" clId="{BEB9DDB7-7E7A-43D0-AF5A-5D523A67D263}" dt="2024-04-24T18:10:35.200" v="43" actId="115"/>
          <ac:spMkLst>
            <pc:docMk/>
            <pc:sldMk cId="3112139831" sldId="280"/>
            <ac:spMk id="3" creationId="{5CD6A9E3-5153-80CB-0AE4-A31FB79B335E}"/>
          </ac:spMkLst>
        </pc:spChg>
        <pc:spChg chg="mod">
          <ac:chgData name="Cameron J" userId="3878b05aa3325a88" providerId="LiveId" clId="{BEB9DDB7-7E7A-43D0-AF5A-5D523A67D263}" dt="2024-04-24T18:10:21.261" v="40"/>
          <ac:spMkLst>
            <pc:docMk/>
            <pc:sldMk cId="3112139831" sldId="280"/>
            <ac:spMk id="4" creationId="{4E534CA2-410A-0250-7191-77ECD2FA9406}"/>
          </ac:spMkLst>
        </pc:spChg>
      </pc:sldChg>
      <pc:sldChg chg="modSp">
        <pc:chgData name="Cameron J" userId="3878b05aa3325a88" providerId="LiveId" clId="{BEB9DDB7-7E7A-43D0-AF5A-5D523A67D263}" dt="2024-04-24T18:10:21.261" v="40"/>
        <pc:sldMkLst>
          <pc:docMk/>
          <pc:sldMk cId="1296278830" sldId="283"/>
        </pc:sldMkLst>
        <pc:spChg chg="mod">
          <ac:chgData name="Cameron J" userId="3878b05aa3325a88" providerId="LiveId" clId="{BEB9DDB7-7E7A-43D0-AF5A-5D523A67D263}" dt="2024-04-24T18:10:21.261" v="40"/>
          <ac:spMkLst>
            <pc:docMk/>
            <pc:sldMk cId="1296278830" sldId="283"/>
            <ac:spMk id="4" creationId="{4E534CA2-410A-0250-7191-77ECD2FA9406}"/>
          </ac:spMkLst>
        </pc:spChg>
      </pc:sldChg>
      <pc:sldChg chg="modSp">
        <pc:chgData name="Cameron J" userId="3878b05aa3325a88" providerId="LiveId" clId="{BEB9DDB7-7E7A-43D0-AF5A-5D523A67D263}" dt="2024-04-24T18:10:21.261" v="40"/>
        <pc:sldMkLst>
          <pc:docMk/>
          <pc:sldMk cId="1038130953" sldId="285"/>
        </pc:sldMkLst>
        <pc:spChg chg="mod">
          <ac:chgData name="Cameron J" userId="3878b05aa3325a88" providerId="LiveId" clId="{BEB9DDB7-7E7A-43D0-AF5A-5D523A67D263}" dt="2024-04-24T18:10:21.261" v="40"/>
          <ac:spMkLst>
            <pc:docMk/>
            <pc:sldMk cId="1038130953" sldId="285"/>
            <ac:spMk id="4" creationId="{4E534CA2-410A-0250-7191-77ECD2FA9406}"/>
          </ac:spMkLst>
        </pc:spChg>
      </pc:sldChg>
      <pc:sldChg chg="modSp">
        <pc:chgData name="Cameron J" userId="3878b05aa3325a88" providerId="LiveId" clId="{BEB9DDB7-7E7A-43D0-AF5A-5D523A67D263}" dt="2024-04-24T18:10:21.261" v="40"/>
        <pc:sldMkLst>
          <pc:docMk/>
          <pc:sldMk cId="183442676" sldId="286"/>
        </pc:sldMkLst>
        <pc:spChg chg="mod">
          <ac:chgData name="Cameron J" userId="3878b05aa3325a88" providerId="LiveId" clId="{BEB9DDB7-7E7A-43D0-AF5A-5D523A67D263}" dt="2024-04-24T18:10:21.261" v="40"/>
          <ac:spMkLst>
            <pc:docMk/>
            <pc:sldMk cId="183442676" sldId="286"/>
            <ac:spMk id="4" creationId="{4E534CA2-410A-0250-7191-77ECD2FA9406}"/>
          </ac:spMkLst>
        </pc:spChg>
      </pc:sldChg>
      <pc:sldChg chg="modSp">
        <pc:chgData name="Cameron J" userId="3878b05aa3325a88" providerId="LiveId" clId="{BEB9DDB7-7E7A-43D0-AF5A-5D523A67D263}" dt="2024-04-24T18:10:21.261" v="40"/>
        <pc:sldMkLst>
          <pc:docMk/>
          <pc:sldMk cId="1371147379" sldId="288"/>
        </pc:sldMkLst>
        <pc:spChg chg="mod">
          <ac:chgData name="Cameron J" userId="3878b05aa3325a88" providerId="LiveId" clId="{BEB9DDB7-7E7A-43D0-AF5A-5D523A67D263}" dt="2024-04-24T18:10:21.261" v="40"/>
          <ac:spMkLst>
            <pc:docMk/>
            <pc:sldMk cId="1371147379" sldId="288"/>
            <ac:spMk id="4" creationId="{4E534CA2-410A-0250-7191-77ECD2FA9406}"/>
          </ac:spMkLst>
        </pc:spChg>
      </pc:sldChg>
      <pc:sldChg chg="modSp mod">
        <pc:chgData name="Cameron J" userId="3878b05aa3325a88" providerId="LiveId" clId="{BEB9DDB7-7E7A-43D0-AF5A-5D523A67D263}" dt="2024-04-24T18:26:25.489" v="1431" actId="20577"/>
        <pc:sldMkLst>
          <pc:docMk/>
          <pc:sldMk cId="1655634931" sldId="295"/>
        </pc:sldMkLst>
        <pc:spChg chg="mod">
          <ac:chgData name="Cameron J" userId="3878b05aa3325a88" providerId="LiveId" clId="{BEB9DDB7-7E7A-43D0-AF5A-5D523A67D263}" dt="2024-04-24T18:26:25.489" v="1431" actId="20577"/>
          <ac:spMkLst>
            <pc:docMk/>
            <pc:sldMk cId="1655634931" sldId="295"/>
            <ac:spMk id="3" creationId="{BEB51F98-B7F8-82CB-30B1-B0717AEF038F}"/>
          </ac:spMkLst>
        </pc:spChg>
      </pc:sldChg>
      <pc:sldChg chg="modSp">
        <pc:chgData name="Cameron J" userId="3878b05aa3325a88" providerId="LiveId" clId="{BEB9DDB7-7E7A-43D0-AF5A-5D523A67D263}" dt="2024-04-24T18:10:21.261" v="40"/>
        <pc:sldMkLst>
          <pc:docMk/>
          <pc:sldMk cId="3985306740" sldId="296"/>
        </pc:sldMkLst>
        <pc:spChg chg="mod">
          <ac:chgData name="Cameron J" userId="3878b05aa3325a88" providerId="LiveId" clId="{BEB9DDB7-7E7A-43D0-AF5A-5D523A67D263}" dt="2024-04-24T18:10:21.261" v="40"/>
          <ac:spMkLst>
            <pc:docMk/>
            <pc:sldMk cId="3985306740" sldId="296"/>
            <ac:spMk id="4" creationId="{4E534CA2-410A-0250-7191-77ECD2FA9406}"/>
          </ac:spMkLst>
        </pc:spChg>
      </pc:sldChg>
      <pc:sldChg chg="modSp">
        <pc:chgData name="Cameron J" userId="3878b05aa3325a88" providerId="LiveId" clId="{BEB9DDB7-7E7A-43D0-AF5A-5D523A67D263}" dt="2024-04-24T18:10:21.261" v="40"/>
        <pc:sldMkLst>
          <pc:docMk/>
          <pc:sldMk cId="1875432503" sldId="297"/>
        </pc:sldMkLst>
        <pc:spChg chg="mod">
          <ac:chgData name="Cameron J" userId="3878b05aa3325a88" providerId="LiveId" clId="{BEB9DDB7-7E7A-43D0-AF5A-5D523A67D263}" dt="2024-04-24T18:10:21.261" v="40"/>
          <ac:spMkLst>
            <pc:docMk/>
            <pc:sldMk cId="1875432503" sldId="297"/>
            <ac:spMk id="4" creationId="{4E534CA2-410A-0250-7191-77ECD2FA9406}"/>
          </ac:spMkLst>
        </pc:spChg>
      </pc:sldChg>
      <pc:sldChg chg="modSp">
        <pc:chgData name="Cameron J" userId="3878b05aa3325a88" providerId="LiveId" clId="{BEB9DDB7-7E7A-43D0-AF5A-5D523A67D263}" dt="2024-04-24T18:10:21.261" v="40"/>
        <pc:sldMkLst>
          <pc:docMk/>
          <pc:sldMk cId="2599086382" sldId="298"/>
        </pc:sldMkLst>
        <pc:spChg chg="mod">
          <ac:chgData name="Cameron J" userId="3878b05aa3325a88" providerId="LiveId" clId="{BEB9DDB7-7E7A-43D0-AF5A-5D523A67D263}" dt="2024-04-24T18:10:21.261" v="40"/>
          <ac:spMkLst>
            <pc:docMk/>
            <pc:sldMk cId="2599086382" sldId="298"/>
            <ac:spMk id="4" creationId="{4E534CA2-410A-0250-7191-77ECD2FA9406}"/>
          </ac:spMkLst>
        </pc:spChg>
      </pc:sldChg>
      <pc:sldChg chg="modSp">
        <pc:chgData name="Cameron J" userId="3878b05aa3325a88" providerId="LiveId" clId="{BEB9DDB7-7E7A-43D0-AF5A-5D523A67D263}" dt="2024-04-24T18:10:21.261" v="40"/>
        <pc:sldMkLst>
          <pc:docMk/>
          <pc:sldMk cId="3459540201" sldId="299"/>
        </pc:sldMkLst>
        <pc:spChg chg="mod">
          <ac:chgData name="Cameron J" userId="3878b05aa3325a88" providerId="LiveId" clId="{BEB9DDB7-7E7A-43D0-AF5A-5D523A67D263}" dt="2024-04-24T18:10:21.261" v="40"/>
          <ac:spMkLst>
            <pc:docMk/>
            <pc:sldMk cId="3459540201" sldId="299"/>
            <ac:spMk id="4" creationId="{4E534CA2-410A-0250-7191-77ECD2FA9406}"/>
          </ac:spMkLst>
        </pc:spChg>
      </pc:sldChg>
      <pc:sldChg chg="modSp">
        <pc:chgData name="Cameron J" userId="3878b05aa3325a88" providerId="LiveId" clId="{BEB9DDB7-7E7A-43D0-AF5A-5D523A67D263}" dt="2024-04-24T18:10:21.261" v="40"/>
        <pc:sldMkLst>
          <pc:docMk/>
          <pc:sldMk cId="88912942" sldId="300"/>
        </pc:sldMkLst>
        <pc:spChg chg="mod">
          <ac:chgData name="Cameron J" userId="3878b05aa3325a88" providerId="LiveId" clId="{BEB9DDB7-7E7A-43D0-AF5A-5D523A67D263}" dt="2024-04-24T18:10:21.261" v="40"/>
          <ac:spMkLst>
            <pc:docMk/>
            <pc:sldMk cId="88912942" sldId="300"/>
            <ac:spMk id="4" creationId="{4E534CA2-410A-0250-7191-77ECD2FA9406}"/>
          </ac:spMkLst>
        </pc:spChg>
      </pc:sldChg>
      <pc:sldChg chg="modSp">
        <pc:chgData name="Cameron J" userId="3878b05aa3325a88" providerId="LiveId" clId="{BEB9DDB7-7E7A-43D0-AF5A-5D523A67D263}" dt="2024-04-24T18:10:21.261" v="40"/>
        <pc:sldMkLst>
          <pc:docMk/>
          <pc:sldMk cId="3387224192" sldId="301"/>
        </pc:sldMkLst>
        <pc:spChg chg="mod">
          <ac:chgData name="Cameron J" userId="3878b05aa3325a88" providerId="LiveId" clId="{BEB9DDB7-7E7A-43D0-AF5A-5D523A67D263}" dt="2024-04-24T18:10:21.261" v="40"/>
          <ac:spMkLst>
            <pc:docMk/>
            <pc:sldMk cId="3387224192" sldId="301"/>
            <ac:spMk id="4" creationId="{4E534CA2-410A-0250-7191-77ECD2FA9406}"/>
          </ac:spMkLst>
        </pc:spChg>
      </pc:sldChg>
      <pc:sldChg chg="modSp">
        <pc:chgData name="Cameron J" userId="3878b05aa3325a88" providerId="LiveId" clId="{BEB9DDB7-7E7A-43D0-AF5A-5D523A67D263}" dt="2024-04-24T18:10:21.261" v="40"/>
        <pc:sldMkLst>
          <pc:docMk/>
          <pc:sldMk cId="828346669" sldId="302"/>
        </pc:sldMkLst>
        <pc:spChg chg="mod">
          <ac:chgData name="Cameron J" userId="3878b05aa3325a88" providerId="LiveId" clId="{BEB9DDB7-7E7A-43D0-AF5A-5D523A67D263}" dt="2024-04-24T18:10:21.261" v="40"/>
          <ac:spMkLst>
            <pc:docMk/>
            <pc:sldMk cId="828346669" sldId="302"/>
            <ac:spMk id="4" creationId="{4E534CA2-410A-0250-7191-77ECD2FA9406}"/>
          </ac:spMkLst>
        </pc:spChg>
      </pc:sldChg>
      <pc:sldChg chg="modSp">
        <pc:chgData name="Cameron J" userId="3878b05aa3325a88" providerId="LiveId" clId="{BEB9DDB7-7E7A-43D0-AF5A-5D523A67D263}" dt="2024-04-24T18:10:21.261" v="40"/>
        <pc:sldMkLst>
          <pc:docMk/>
          <pc:sldMk cId="1528462432" sldId="303"/>
        </pc:sldMkLst>
        <pc:spChg chg="mod">
          <ac:chgData name="Cameron J" userId="3878b05aa3325a88" providerId="LiveId" clId="{BEB9DDB7-7E7A-43D0-AF5A-5D523A67D263}" dt="2024-04-24T18:10:21.261" v="40"/>
          <ac:spMkLst>
            <pc:docMk/>
            <pc:sldMk cId="1528462432" sldId="303"/>
            <ac:spMk id="4" creationId="{4E534CA2-410A-0250-7191-77ECD2FA9406}"/>
          </ac:spMkLst>
        </pc:spChg>
      </pc:sldChg>
      <pc:sldChg chg="modSp">
        <pc:chgData name="Cameron J" userId="3878b05aa3325a88" providerId="LiveId" clId="{BEB9DDB7-7E7A-43D0-AF5A-5D523A67D263}" dt="2024-04-24T18:10:21.261" v="40"/>
        <pc:sldMkLst>
          <pc:docMk/>
          <pc:sldMk cId="2542991006" sldId="304"/>
        </pc:sldMkLst>
        <pc:spChg chg="mod">
          <ac:chgData name="Cameron J" userId="3878b05aa3325a88" providerId="LiveId" clId="{BEB9DDB7-7E7A-43D0-AF5A-5D523A67D263}" dt="2024-04-24T18:10:21.261" v="40"/>
          <ac:spMkLst>
            <pc:docMk/>
            <pc:sldMk cId="2542991006" sldId="304"/>
            <ac:spMk id="4" creationId="{4E534CA2-410A-0250-7191-77ECD2FA9406}"/>
          </ac:spMkLst>
        </pc:spChg>
      </pc:sldChg>
      <pc:sldChg chg="modSp">
        <pc:chgData name="Cameron J" userId="3878b05aa3325a88" providerId="LiveId" clId="{BEB9DDB7-7E7A-43D0-AF5A-5D523A67D263}" dt="2024-04-24T18:10:21.261" v="40"/>
        <pc:sldMkLst>
          <pc:docMk/>
          <pc:sldMk cId="926603521" sldId="305"/>
        </pc:sldMkLst>
        <pc:spChg chg="mod">
          <ac:chgData name="Cameron J" userId="3878b05aa3325a88" providerId="LiveId" clId="{BEB9DDB7-7E7A-43D0-AF5A-5D523A67D263}" dt="2024-04-24T18:10:21.261" v="40"/>
          <ac:spMkLst>
            <pc:docMk/>
            <pc:sldMk cId="926603521" sldId="305"/>
            <ac:spMk id="4" creationId="{4E534CA2-410A-0250-7191-77ECD2FA9406}"/>
          </ac:spMkLst>
        </pc:spChg>
      </pc:sldChg>
      <pc:sldChg chg="modSp">
        <pc:chgData name="Cameron J" userId="3878b05aa3325a88" providerId="LiveId" clId="{BEB9DDB7-7E7A-43D0-AF5A-5D523A67D263}" dt="2024-04-24T18:10:21.261" v="40"/>
        <pc:sldMkLst>
          <pc:docMk/>
          <pc:sldMk cId="1927918359" sldId="306"/>
        </pc:sldMkLst>
        <pc:spChg chg="mod">
          <ac:chgData name="Cameron J" userId="3878b05aa3325a88" providerId="LiveId" clId="{BEB9DDB7-7E7A-43D0-AF5A-5D523A67D263}" dt="2024-04-24T18:10:21.261" v="40"/>
          <ac:spMkLst>
            <pc:docMk/>
            <pc:sldMk cId="1927918359" sldId="306"/>
            <ac:spMk id="4" creationId="{4E534CA2-410A-0250-7191-77ECD2FA9406}"/>
          </ac:spMkLst>
        </pc:spChg>
      </pc:sldChg>
      <pc:sldChg chg="modSp">
        <pc:chgData name="Cameron J" userId="3878b05aa3325a88" providerId="LiveId" clId="{BEB9DDB7-7E7A-43D0-AF5A-5D523A67D263}" dt="2024-04-24T18:10:21.261" v="40"/>
        <pc:sldMkLst>
          <pc:docMk/>
          <pc:sldMk cId="1391234522" sldId="307"/>
        </pc:sldMkLst>
        <pc:spChg chg="mod">
          <ac:chgData name="Cameron J" userId="3878b05aa3325a88" providerId="LiveId" clId="{BEB9DDB7-7E7A-43D0-AF5A-5D523A67D263}" dt="2024-04-24T18:10:21.261" v="40"/>
          <ac:spMkLst>
            <pc:docMk/>
            <pc:sldMk cId="1391234522" sldId="307"/>
            <ac:spMk id="4" creationId="{4E534CA2-410A-0250-7191-77ECD2FA9406}"/>
          </ac:spMkLst>
        </pc:spChg>
      </pc:sldChg>
      <pc:sldChg chg="modSp">
        <pc:chgData name="Cameron J" userId="3878b05aa3325a88" providerId="LiveId" clId="{BEB9DDB7-7E7A-43D0-AF5A-5D523A67D263}" dt="2024-04-24T18:10:21.261" v="40"/>
        <pc:sldMkLst>
          <pc:docMk/>
          <pc:sldMk cId="3814121394" sldId="308"/>
        </pc:sldMkLst>
        <pc:spChg chg="mod">
          <ac:chgData name="Cameron J" userId="3878b05aa3325a88" providerId="LiveId" clId="{BEB9DDB7-7E7A-43D0-AF5A-5D523A67D263}" dt="2024-04-24T18:10:21.261" v="40"/>
          <ac:spMkLst>
            <pc:docMk/>
            <pc:sldMk cId="3814121394" sldId="308"/>
            <ac:spMk id="4" creationId="{4E534CA2-410A-0250-7191-77ECD2FA9406}"/>
          </ac:spMkLst>
        </pc:spChg>
      </pc:sldChg>
      <pc:sldChg chg="modSp">
        <pc:chgData name="Cameron J" userId="3878b05aa3325a88" providerId="LiveId" clId="{BEB9DDB7-7E7A-43D0-AF5A-5D523A67D263}" dt="2024-04-24T18:10:21.261" v="40"/>
        <pc:sldMkLst>
          <pc:docMk/>
          <pc:sldMk cId="323763487" sldId="310"/>
        </pc:sldMkLst>
        <pc:spChg chg="mod">
          <ac:chgData name="Cameron J" userId="3878b05aa3325a88" providerId="LiveId" clId="{BEB9DDB7-7E7A-43D0-AF5A-5D523A67D263}" dt="2024-04-24T18:10:21.261" v="40"/>
          <ac:spMkLst>
            <pc:docMk/>
            <pc:sldMk cId="323763487" sldId="310"/>
            <ac:spMk id="4" creationId="{4E534CA2-410A-0250-7191-77ECD2FA9406}"/>
          </ac:spMkLst>
        </pc:spChg>
      </pc:sldChg>
      <pc:sldChg chg="modSp">
        <pc:chgData name="Cameron J" userId="3878b05aa3325a88" providerId="LiveId" clId="{BEB9DDB7-7E7A-43D0-AF5A-5D523A67D263}" dt="2024-04-24T18:10:21.261" v="40"/>
        <pc:sldMkLst>
          <pc:docMk/>
          <pc:sldMk cId="3804260979" sldId="311"/>
        </pc:sldMkLst>
        <pc:spChg chg="mod">
          <ac:chgData name="Cameron J" userId="3878b05aa3325a88" providerId="LiveId" clId="{BEB9DDB7-7E7A-43D0-AF5A-5D523A67D263}" dt="2024-04-24T18:10:21.261" v="40"/>
          <ac:spMkLst>
            <pc:docMk/>
            <pc:sldMk cId="3804260979" sldId="311"/>
            <ac:spMk id="4" creationId="{4E534CA2-410A-0250-7191-77ECD2FA9406}"/>
          </ac:spMkLst>
        </pc:spChg>
      </pc:sldChg>
      <pc:sldChg chg="modSp mod">
        <pc:chgData name="Cameron J" userId="3878b05aa3325a88" providerId="LiveId" clId="{BEB9DDB7-7E7A-43D0-AF5A-5D523A67D263}" dt="2024-04-24T18:12:30.750" v="254" actId="404"/>
        <pc:sldMkLst>
          <pc:docMk/>
          <pc:sldMk cId="3546972712" sldId="313"/>
        </pc:sldMkLst>
        <pc:spChg chg="mod">
          <ac:chgData name="Cameron J" userId="3878b05aa3325a88" providerId="LiveId" clId="{BEB9DDB7-7E7A-43D0-AF5A-5D523A67D263}" dt="2024-04-24T18:12:30.750" v="254" actId="404"/>
          <ac:spMkLst>
            <pc:docMk/>
            <pc:sldMk cId="3546972712" sldId="313"/>
            <ac:spMk id="3" creationId="{5CD6A9E3-5153-80CB-0AE4-A31FB79B335E}"/>
          </ac:spMkLst>
        </pc:spChg>
        <pc:spChg chg="mod">
          <ac:chgData name="Cameron J" userId="3878b05aa3325a88" providerId="LiveId" clId="{BEB9DDB7-7E7A-43D0-AF5A-5D523A67D263}" dt="2024-04-24T18:10:21.261" v="40"/>
          <ac:spMkLst>
            <pc:docMk/>
            <pc:sldMk cId="3546972712" sldId="313"/>
            <ac:spMk id="4" creationId="{4E534CA2-410A-0250-7191-77ECD2FA9406}"/>
          </ac:spMkLst>
        </pc:spChg>
      </pc:sldChg>
      <pc:sldChg chg="modSp">
        <pc:chgData name="Cameron J" userId="3878b05aa3325a88" providerId="LiveId" clId="{BEB9DDB7-7E7A-43D0-AF5A-5D523A67D263}" dt="2024-04-24T18:10:21.261" v="40"/>
        <pc:sldMkLst>
          <pc:docMk/>
          <pc:sldMk cId="2788894950" sldId="314"/>
        </pc:sldMkLst>
        <pc:spChg chg="mod">
          <ac:chgData name="Cameron J" userId="3878b05aa3325a88" providerId="LiveId" clId="{BEB9DDB7-7E7A-43D0-AF5A-5D523A67D263}" dt="2024-04-24T18:10:21.261" v="40"/>
          <ac:spMkLst>
            <pc:docMk/>
            <pc:sldMk cId="2788894950" sldId="314"/>
            <ac:spMk id="4" creationId="{4E534CA2-410A-0250-7191-77ECD2FA9406}"/>
          </ac:spMkLst>
        </pc:spChg>
      </pc:sldChg>
      <pc:sldChg chg="modSp mod">
        <pc:chgData name="Cameron J" userId="3878b05aa3325a88" providerId="LiveId" clId="{BEB9DDB7-7E7A-43D0-AF5A-5D523A67D263}" dt="2024-04-24T18:12:45.226" v="266" actId="20577"/>
        <pc:sldMkLst>
          <pc:docMk/>
          <pc:sldMk cId="2193026796" sldId="315"/>
        </pc:sldMkLst>
        <pc:spChg chg="mod">
          <ac:chgData name="Cameron J" userId="3878b05aa3325a88" providerId="LiveId" clId="{BEB9DDB7-7E7A-43D0-AF5A-5D523A67D263}" dt="2024-04-24T18:12:45.226" v="266" actId="20577"/>
          <ac:spMkLst>
            <pc:docMk/>
            <pc:sldMk cId="2193026796" sldId="315"/>
            <ac:spMk id="3" creationId="{5CD6A9E3-5153-80CB-0AE4-A31FB79B335E}"/>
          </ac:spMkLst>
        </pc:spChg>
        <pc:spChg chg="mod">
          <ac:chgData name="Cameron J" userId="3878b05aa3325a88" providerId="LiveId" clId="{BEB9DDB7-7E7A-43D0-AF5A-5D523A67D263}" dt="2024-04-24T18:10:21.261" v="40"/>
          <ac:spMkLst>
            <pc:docMk/>
            <pc:sldMk cId="2193026796" sldId="315"/>
            <ac:spMk id="4" creationId="{4E534CA2-410A-0250-7191-77ECD2FA9406}"/>
          </ac:spMkLst>
        </pc:spChg>
      </pc:sldChg>
      <pc:sldChg chg="modSp mod">
        <pc:chgData name="Cameron J" userId="3878b05aa3325a88" providerId="LiveId" clId="{BEB9DDB7-7E7A-43D0-AF5A-5D523A67D263}" dt="2024-04-24T18:12:54.517" v="291" actId="20577"/>
        <pc:sldMkLst>
          <pc:docMk/>
          <pc:sldMk cId="1816522089" sldId="317"/>
        </pc:sldMkLst>
        <pc:spChg chg="mod">
          <ac:chgData name="Cameron J" userId="3878b05aa3325a88" providerId="LiveId" clId="{BEB9DDB7-7E7A-43D0-AF5A-5D523A67D263}" dt="2024-04-24T18:12:54.517" v="291" actId="20577"/>
          <ac:spMkLst>
            <pc:docMk/>
            <pc:sldMk cId="1816522089" sldId="317"/>
            <ac:spMk id="3" creationId="{5CD6A9E3-5153-80CB-0AE4-A31FB79B335E}"/>
          </ac:spMkLst>
        </pc:spChg>
        <pc:spChg chg="mod">
          <ac:chgData name="Cameron J" userId="3878b05aa3325a88" providerId="LiveId" clId="{BEB9DDB7-7E7A-43D0-AF5A-5D523A67D263}" dt="2024-04-24T18:10:21.261" v="40"/>
          <ac:spMkLst>
            <pc:docMk/>
            <pc:sldMk cId="1816522089" sldId="317"/>
            <ac:spMk id="4" creationId="{4E534CA2-410A-0250-7191-77ECD2FA9406}"/>
          </ac:spMkLst>
        </pc:spChg>
      </pc:sldChg>
      <pc:sldChg chg="modSp mod">
        <pc:chgData name="Cameron J" userId="3878b05aa3325a88" providerId="LiveId" clId="{BEB9DDB7-7E7A-43D0-AF5A-5D523A67D263}" dt="2024-04-24T18:12:58.865" v="303" actId="20577"/>
        <pc:sldMkLst>
          <pc:docMk/>
          <pc:sldMk cId="3434130089" sldId="318"/>
        </pc:sldMkLst>
        <pc:spChg chg="mod">
          <ac:chgData name="Cameron J" userId="3878b05aa3325a88" providerId="LiveId" clId="{BEB9DDB7-7E7A-43D0-AF5A-5D523A67D263}" dt="2024-04-24T18:12:58.865" v="303" actId="20577"/>
          <ac:spMkLst>
            <pc:docMk/>
            <pc:sldMk cId="3434130089" sldId="318"/>
            <ac:spMk id="3" creationId="{5CD6A9E3-5153-80CB-0AE4-A31FB79B335E}"/>
          </ac:spMkLst>
        </pc:spChg>
        <pc:spChg chg="mod">
          <ac:chgData name="Cameron J" userId="3878b05aa3325a88" providerId="LiveId" clId="{BEB9DDB7-7E7A-43D0-AF5A-5D523A67D263}" dt="2024-04-24T18:10:21.261" v="40"/>
          <ac:spMkLst>
            <pc:docMk/>
            <pc:sldMk cId="3434130089" sldId="318"/>
            <ac:spMk id="4" creationId="{4E534CA2-410A-0250-7191-77ECD2FA9406}"/>
          </ac:spMkLst>
        </pc:spChg>
      </pc:sldChg>
      <pc:sldChg chg="modSp mod">
        <pc:chgData name="Cameron J" userId="3878b05aa3325a88" providerId="LiveId" clId="{BEB9DDB7-7E7A-43D0-AF5A-5D523A67D263}" dt="2024-04-24T18:13:05.611" v="309" actId="20577"/>
        <pc:sldMkLst>
          <pc:docMk/>
          <pc:sldMk cId="3294634080" sldId="319"/>
        </pc:sldMkLst>
        <pc:spChg chg="mod">
          <ac:chgData name="Cameron J" userId="3878b05aa3325a88" providerId="LiveId" clId="{BEB9DDB7-7E7A-43D0-AF5A-5D523A67D263}" dt="2024-04-24T18:10:21.261" v="40"/>
          <ac:spMkLst>
            <pc:docMk/>
            <pc:sldMk cId="3294634080" sldId="319"/>
            <ac:spMk id="4" creationId="{4E534CA2-410A-0250-7191-77ECD2FA9406}"/>
          </ac:spMkLst>
        </pc:spChg>
        <pc:spChg chg="mod">
          <ac:chgData name="Cameron J" userId="3878b05aa3325a88" providerId="LiveId" clId="{BEB9DDB7-7E7A-43D0-AF5A-5D523A67D263}" dt="2024-04-24T18:13:05.611" v="309" actId="20577"/>
          <ac:spMkLst>
            <pc:docMk/>
            <pc:sldMk cId="3294634080" sldId="319"/>
            <ac:spMk id="12" creationId="{383AE1E0-A1E5-369E-7422-0BF7353E75AA}"/>
          </ac:spMkLst>
        </pc:spChg>
      </pc:sldChg>
      <pc:sldChg chg="modSp">
        <pc:chgData name="Cameron J" userId="3878b05aa3325a88" providerId="LiveId" clId="{BEB9DDB7-7E7A-43D0-AF5A-5D523A67D263}" dt="2024-04-24T18:10:21.261" v="40"/>
        <pc:sldMkLst>
          <pc:docMk/>
          <pc:sldMk cId="3976840448" sldId="320"/>
        </pc:sldMkLst>
        <pc:spChg chg="mod">
          <ac:chgData name="Cameron J" userId="3878b05aa3325a88" providerId="LiveId" clId="{BEB9DDB7-7E7A-43D0-AF5A-5D523A67D263}" dt="2024-04-24T18:10:21.261" v="40"/>
          <ac:spMkLst>
            <pc:docMk/>
            <pc:sldMk cId="3976840448" sldId="320"/>
            <ac:spMk id="4" creationId="{4E534CA2-410A-0250-7191-77ECD2FA9406}"/>
          </ac:spMkLst>
        </pc:spChg>
      </pc:sldChg>
      <pc:sldChg chg="modSp">
        <pc:chgData name="Cameron J" userId="3878b05aa3325a88" providerId="LiveId" clId="{BEB9DDB7-7E7A-43D0-AF5A-5D523A67D263}" dt="2024-04-24T18:10:21.261" v="40"/>
        <pc:sldMkLst>
          <pc:docMk/>
          <pc:sldMk cId="3865741346" sldId="321"/>
        </pc:sldMkLst>
        <pc:spChg chg="mod">
          <ac:chgData name="Cameron J" userId="3878b05aa3325a88" providerId="LiveId" clId="{BEB9DDB7-7E7A-43D0-AF5A-5D523A67D263}" dt="2024-04-24T18:10:21.261" v="40"/>
          <ac:spMkLst>
            <pc:docMk/>
            <pc:sldMk cId="3865741346" sldId="321"/>
            <ac:spMk id="4" creationId="{4E534CA2-410A-0250-7191-77ECD2FA9406}"/>
          </ac:spMkLst>
        </pc:spChg>
      </pc:sldChg>
      <pc:sldChg chg="modSp">
        <pc:chgData name="Cameron J" userId="3878b05aa3325a88" providerId="LiveId" clId="{BEB9DDB7-7E7A-43D0-AF5A-5D523A67D263}" dt="2024-04-24T18:10:21.261" v="40"/>
        <pc:sldMkLst>
          <pc:docMk/>
          <pc:sldMk cId="1540601107" sldId="322"/>
        </pc:sldMkLst>
        <pc:spChg chg="mod">
          <ac:chgData name="Cameron J" userId="3878b05aa3325a88" providerId="LiveId" clId="{BEB9DDB7-7E7A-43D0-AF5A-5D523A67D263}" dt="2024-04-24T18:10:21.261" v="40"/>
          <ac:spMkLst>
            <pc:docMk/>
            <pc:sldMk cId="1540601107" sldId="322"/>
            <ac:spMk id="4" creationId="{4E534CA2-410A-0250-7191-77ECD2FA9406}"/>
          </ac:spMkLst>
        </pc:spChg>
      </pc:sldChg>
      <pc:sldChg chg="modSp del">
        <pc:chgData name="Cameron J" userId="3878b05aa3325a88" providerId="LiveId" clId="{BEB9DDB7-7E7A-43D0-AF5A-5D523A67D263}" dt="2024-04-24T18:14:34.417" v="312" actId="47"/>
        <pc:sldMkLst>
          <pc:docMk/>
          <pc:sldMk cId="1099789041" sldId="325"/>
        </pc:sldMkLst>
        <pc:spChg chg="mod">
          <ac:chgData name="Cameron J" userId="3878b05aa3325a88" providerId="LiveId" clId="{BEB9DDB7-7E7A-43D0-AF5A-5D523A67D263}" dt="2024-04-24T18:10:21.261" v="40"/>
          <ac:spMkLst>
            <pc:docMk/>
            <pc:sldMk cId="1099789041" sldId="325"/>
            <ac:spMk id="4" creationId="{4E534CA2-410A-0250-7191-77ECD2FA9406}"/>
          </ac:spMkLst>
        </pc:spChg>
      </pc:sldChg>
      <pc:sldChg chg="modSp">
        <pc:chgData name="Cameron J" userId="3878b05aa3325a88" providerId="LiveId" clId="{BEB9DDB7-7E7A-43D0-AF5A-5D523A67D263}" dt="2024-04-24T18:10:21.261" v="40"/>
        <pc:sldMkLst>
          <pc:docMk/>
          <pc:sldMk cId="2084074671" sldId="326"/>
        </pc:sldMkLst>
        <pc:spChg chg="mod">
          <ac:chgData name="Cameron J" userId="3878b05aa3325a88" providerId="LiveId" clId="{BEB9DDB7-7E7A-43D0-AF5A-5D523A67D263}" dt="2024-04-24T18:10:21.261" v="40"/>
          <ac:spMkLst>
            <pc:docMk/>
            <pc:sldMk cId="2084074671" sldId="326"/>
            <ac:spMk id="4" creationId="{4E534CA2-410A-0250-7191-77ECD2FA9406}"/>
          </ac:spMkLst>
        </pc:spChg>
      </pc:sldChg>
      <pc:sldChg chg="modSp mod">
        <pc:chgData name="Cameron J" userId="3878b05aa3325a88" providerId="LiveId" clId="{BEB9DDB7-7E7A-43D0-AF5A-5D523A67D263}" dt="2024-04-24T18:12:49.483" v="278" actId="20577"/>
        <pc:sldMkLst>
          <pc:docMk/>
          <pc:sldMk cId="4155751047" sldId="327"/>
        </pc:sldMkLst>
        <pc:spChg chg="mod">
          <ac:chgData name="Cameron J" userId="3878b05aa3325a88" providerId="LiveId" clId="{BEB9DDB7-7E7A-43D0-AF5A-5D523A67D263}" dt="2024-04-24T18:12:49.483" v="278" actId="20577"/>
          <ac:spMkLst>
            <pc:docMk/>
            <pc:sldMk cId="4155751047" sldId="327"/>
            <ac:spMk id="3" creationId="{5CD6A9E3-5153-80CB-0AE4-A31FB79B335E}"/>
          </ac:spMkLst>
        </pc:spChg>
        <pc:spChg chg="mod">
          <ac:chgData name="Cameron J" userId="3878b05aa3325a88" providerId="LiveId" clId="{BEB9DDB7-7E7A-43D0-AF5A-5D523A67D263}" dt="2024-04-24T18:10:21.261" v="40"/>
          <ac:spMkLst>
            <pc:docMk/>
            <pc:sldMk cId="4155751047" sldId="327"/>
            <ac:spMk id="4" creationId="{4E534CA2-410A-0250-7191-77ECD2FA9406}"/>
          </ac:spMkLst>
        </pc:spChg>
      </pc:sldChg>
      <pc:sldChg chg="modSp">
        <pc:chgData name="Cameron J" userId="3878b05aa3325a88" providerId="LiveId" clId="{BEB9DDB7-7E7A-43D0-AF5A-5D523A67D263}" dt="2024-04-24T18:10:21.261" v="40"/>
        <pc:sldMkLst>
          <pc:docMk/>
          <pc:sldMk cId="2337107893" sldId="328"/>
        </pc:sldMkLst>
        <pc:spChg chg="mod">
          <ac:chgData name="Cameron J" userId="3878b05aa3325a88" providerId="LiveId" clId="{BEB9DDB7-7E7A-43D0-AF5A-5D523A67D263}" dt="2024-04-24T18:10:21.261" v="40"/>
          <ac:spMkLst>
            <pc:docMk/>
            <pc:sldMk cId="2337107893" sldId="328"/>
            <ac:spMk id="4" creationId="{4E534CA2-410A-0250-7191-77ECD2FA9406}"/>
          </ac:spMkLst>
        </pc:spChg>
      </pc:sldChg>
      <pc:sldChg chg="modSp">
        <pc:chgData name="Cameron J" userId="3878b05aa3325a88" providerId="LiveId" clId="{BEB9DDB7-7E7A-43D0-AF5A-5D523A67D263}" dt="2024-04-24T18:10:21.261" v="40"/>
        <pc:sldMkLst>
          <pc:docMk/>
          <pc:sldMk cId="534099636" sldId="329"/>
        </pc:sldMkLst>
        <pc:spChg chg="mod">
          <ac:chgData name="Cameron J" userId="3878b05aa3325a88" providerId="LiveId" clId="{BEB9DDB7-7E7A-43D0-AF5A-5D523A67D263}" dt="2024-04-24T18:10:21.261" v="40"/>
          <ac:spMkLst>
            <pc:docMk/>
            <pc:sldMk cId="534099636" sldId="329"/>
            <ac:spMk id="4" creationId="{4E534CA2-410A-0250-7191-77ECD2FA9406}"/>
          </ac:spMkLst>
        </pc:spChg>
      </pc:sldChg>
      <pc:sldChg chg="modSp">
        <pc:chgData name="Cameron J" userId="3878b05aa3325a88" providerId="LiveId" clId="{BEB9DDB7-7E7A-43D0-AF5A-5D523A67D263}" dt="2024-04-24T18:10:21.261" v="40"/>
        <pc:sldMkLst>
          <pc:docMk/>
          <pc:sldMk cId="3946494776" sldId="330"/>
        </pc:sldMkLst>
        <pc:spChg chg="mod">
          <ac:chgData name="Cameron J" userId="3878b05aa3325a88" providerId="LiveId" clId="{BEB9DDB7-7E7A-43D0-AF5A-5D523A67D263}" dt="2024-04-24T18:10:21.261" v="40"/>
          <ac:spMkLst>
            <pc:docMk/>
            <pc:sldMk cId="3946494776" sldId="330"/>
            <ac:spMk id="4" creationId="{4E534CA2-410A-0250-7191-77ECD2FA9406}"/>
          </ac:spMkLst>
        </pc:spChg>
      </pc:sldChg>
      <pc:sldChg chg="delSp modSp mod">
        <pc:chgData name="Cameron J" userId="3878b05aa3325a88" providerId="LiveId" clId="{BEB9DDB7-7E7A-43D0-AF5A-5D523A67D263}" dt="2024-05-01T15:48:14.352" v="2782" actId="20577"/>
        <pc:sldMkLst>
          <pc:docMk/>
          <pc:sldMk cId="3250495969" sldId="331"/>
        </pc:sldMkLst>
        <pc:spChg chg="mod">
          <ac:chgData name="Cameron J" userId="3878b05aa3325a88" providerId="LiveId" clId="{BEB9DDB7-7E7A-43D0-AF5A-5D523A67D263}" dt="2024-05-01T15:48:14.352" v="2782" actId="20577"/>
          <ac:spMkLst>
            <pc:docMk/>
            <pc:sldMk cId="3250495969" sldId="331"/>
            <ac:spMk id="3" creationId="{5CD6A9E3-5153-80CB-0AE4-A31FB79B335E}"/>
          </ac:spMkLst>
        </pc:spChg>
        <pc:spChg chg="mod">
          <ac:chgData name="Cameron J" userId="3878b05aa3325a88" providerId="LiveId" clId="{BEB9DDB7-7E7A-43D0-AF5A-5D523A67D263}" dt="2024-04-24T18:10:21.261" v="40"/>
          <ac:spMkLst>
            <pc:docMk/>
            <pc:sldMk cId="3250495969" sldId="331"/>
            <ac:spMk id="4" creationId="{4E534CA2-410A-0250-7191-77ECD2FA9406}"/>
          </ac:spMkLst>
        </pc:spChg>
        <pc:spChg chg="mod">
          <ac:chgData name="Cameron J" userId="3878b05aa3325a88" providerId="LiveId" clId="{BEB9DDB7-7E7A-43D0-AF5A-5D523A67D263}" dt="2024-04-24T18:18:56.216" v="1007" actId="20577"/>
          <ac:spMkLst>
            <pc:docMk/>
            <pc:sldMk cId="3250495969" sldId="331"/>
            <ac:spMk id="6" creationId="{AD5B2154-6263-BADC-51BE-A0726374A830}"/>
          </ac:spMkLst>
        </pc:spChg>
        <pc:picChg chg="del">
          <ac:chgData name="Cameron J" userId="3878b05aa3325a88" providerId="LiveId" clId="{BEB9DDB7-7E7A-43D0-AF5A-5D523A67D263}" dt="2024-04-24T18:18:57.544" v="1008" actId="478"/>
          <ac:picMkLst>
            <pc:docMk/>
            <pc:sldMk cId="3250495969" sldId="331"/>
            <ac:picMk id="8" creationId="{279180D6-A057-6106-4166-7E6EF2CEB23E}"/>
          </ac:picMkLst>
        </pc:picChg>
      </pc:sldChg>
      <pc:sldChg chg="modSp">
        <pc:chgData name="Cameron J" userId="3878b05aa3325a88" providerId="LiveId" clId="{BEB9DDB7-7E7A-43D0-AF5A-5D523A67D263}" dt="2024-04-24T18:10:21.261" v="40"/>
        <pc:sldMkLst>
          <pc:docMk/>
          <pc:sldMk cId="924075013" sldId="332"/>
        </pc:sldMkLst>
        <pc:spChg chg="mod">
          <ac:chgData name="Cameron J" userId="3878b05aa3325a88" providerId="LiveId" clId="{BEB9DDB7-7E7A-43D0-AF5A-5D523A67D263}" dt="2024-04-24T18:10:21.261" v="40"/>
          <ac:spMkLst>
            <pc:docMk/>
            <pc:sldMk cId="924075013" sldId="332"/>
            <ac:spMk id="4" creationId="{4E534CA2-410A-0250-7191-77ECD2FA9406}"/>
          </ac:spMkLst>
        </pc:spChg>
      </pc:sldChg>
      <pc:sldChg chg="modSp">
        <pc:chgData name="Cameron J" userId="3878b05aa3325a88" providerId="LiveId" clId="{BEB9DDB7-7E7A-43D0-AF5A-5D523A67D263}" dt="2024-04-24T18:10:21.261" v="40"/>
        <pc:sldMkLst>
          <pc:docMk/>
          <pc:sldMk cId="2552284300" sldId="333"/>
        </pc:sldMkLst>
        <pc:spChg chg="mod">
          <ac:chgData name="Cameron J" userId="3878b05aa3325a88" providerId="LiveId" clId="{BEB9DDB7-7E7A-43D0-AF5A-5D523A67D263}" dt="2024-04-24T18:10:21.261" v="40"/>
          <ac:spMkLst>
            <pc:docMk/>
            <pc:sldMk cId="2552284300" sldId="333"/>
            <ac:spMk id="4" creationId="{4E534CA2-410A-0250-7191-77ECD2FA9406}"/>
          </ac:spMkLst>
        </pc:spChg>
      </pc:sldChg>
      <pc:sldChg chg="modSp">
        <pc:chgData name="Cameron J" userId="3878b05aa3325a88" providerId="LiveId" clId="{BEB9DDB7-7E7A-43D0-AF5A-5D523A67D263}" dt="2024-04-24T18:10:21.261" v="40"/>
        <pc:sldMkLst>
          <pc:docMk/>
          <pc:sldMk cId="2379650050" sldId="334"/>
        </pc:sldMkLst>
        <pc:spChg chg="mod">
          <ac:chgData name="Cameron J" userId="3878b05aa3325a88" providerId="LiveId" clId="{BEB9DDB7-7E7A-43D0-AF5A-5D523A67D263}" dt="2024-04-24T18:10:21.261" v="40"/>
          <ac:spMkLst>
            <pc:docMk/>
            <pc:sldMk cId="2379650050" sldId="334"/>
            <ac:spMk id="4" creationId="{4E534CA2-410A-0250-7191-77ECD2FA9406}"/>
          </ac:spMkLst>
        </pc:spChg>
      </pc:sldChg>
      <pc:sldChg chg="modSp">
        <pc:chgData name="Cameron J" userId="3878b05aa3325a88" providerId="LiveId" clId="{BEB9DDB7-7E7A-43D0-AF5A-5D523A67D263}" dt="2024-04-24T18:10:21.261" v="40"/>
        <pc:sldMkLst>
          <pc:docMk/>
          <pc:sldMk cId="1525794888" sldId="335"/>
        </pc:sldMkLst>
        <pc:spChg chg="mod">
          <ac:chgData name="Cameron J" userId="3878b05aa3325a88" providerId="LiveId" clId="{BEB9DDB7-7E7A-43D0-AF5A-5D523A67D263}" dt="2024-04-24T18:10:21.261" v="40"/>
          <ac:spMkLst>
            <pc:docMk/>
            <pc:sldMk cId="1525794888" sldId="335"/>
            <ac:spMk id="4" creationId="{4E534CA2-410A-0250-7191-77ECD2FA9406}"/>
          </ac:spMkLst>
        </pc:spChg>
      </pc:sldChg>
      <pc:sldChg chg="modSp">
        <pc:chgData name="Cameron J" userId="3878b05aa3325a88" providerId="LiveId" clId="{BEB9DDB7-7E7A-43D0-AF5A-5D523A67D263}" dt="2024-04-24T18:10:21.261" v="40"/>
        <pc:sldMkLst>
          <pc:docMk/>
          <pc:sldMk cId="733039485" sldId="336"/>
        </pc:sldMkLst>
        <pc:spChg chg="mod">
          <ac:chgData name="Cameron J" userId="3878b05aa3325a88" providerId="LiveId" clId="{BEB9DDB7-7E7A-43D0-AF5A-5D523A67D263}" dt="2024-04-24T18:10:21.261" v="40"/>
          <ac:spMkLst>
            <pc:docMk/>
            <pc:sldMk cId="733039485" sldId="336"/>
            <ac:spMk id="4" creationId="{4E534CA2-410A-0250-7191-77ECD2FA9406}"/>
          </ac:spMkLst>
        </pc:spChg>
      </pc:sldChg>
      <pc:sldChg chg="del">
        <pc:chgData name="Cameron J" userId="3878b05aa3325a88" providerId="LiveId" clId="{BEB9DDB7-7E7A-43D0-AF5A-5D523A67D263}" dt="2024-04-24T17:36:09.430" v="2" actId="47"/>
        <pc:sldMkLst>
          <pc:docMk/>
          <pc:sldMk cId="3519479723" sldId="337"/>
        </pc:sldMkLst>
      </pc:sldChg>
      <pc:sldChg chg="modSp">
        <pc:chgData name="Cameron J" userId="3878b05aa3325a88" providerId="LiveId" clId="{BEB9DDB7-7E7A-43D0-AF5A-5D523A67D263}" dt="2024-04-24T18:10:21.261" v="40"/>
        <pc:sldMkLst>
          <pc:docMk/>
          <pc:sldMk cId="3430483932" sldId="338"/>
        </pc:sldMkLst>
        <pc:spChg chg="mod">
          <ac:chgData name="Cameron J" userId="3878b05aa3325a88" providerId="LiveId" clId="{BEB9DDB7-7E7A-43D0-AF5A-5D523A67D263}" dt="2024-04-24T18:10:21.261" v="40"/>
          <ac:spMkLst>
            <pc:docMk/>
            <pc:sldMk cId="3430483932" sldId="338"/>
            <ac:spMk id="4" creationId="{4E534CA2-410A-0250-7191-77ECD2FA9406}"/>
          </ac:spMkLst>
        </pc:spChg>
      </pc:sldChg>
      <pc:sldChg chg="modSp">
        <pc:chgData name="Cameron J" userId="3878b05aa3325a88" providerId="LiveId" clId="{BEB9DDB7-7E7A-43D0-AF5A-5D523A67D263}" dt="2024-04-24T18:10:21.261" v="40"/>
        <pc:sldMkLst>
          <pc:docMk/>
          <pc:sldMk cId="855322812" sldId="339"/>
        </pc:sldMkLst>
        <pc:spChg chg="mod">
          <ac:chgData name="Cameron J" userId="3878b05aa3325a88" providerId="LiveId" clId="{BEB9DDB7-7E7A-43D0-AF5A-5D523A67D263}" dt="2024-04-24T18:10:21.261" v="40"/>
          <ac:spMkLst>
            <pc:docMk/>
            <pc:sldMk cId="855322812" sldId="339"/>
            <ac:spMk id="4" creationId="{4E534CA2-410A-0250-7191-77ECD2FA9406}"/>
          </ac:spMkLst>
        </pc:spChg>
      </pc:sldChg>
      <pc:sldChg chg="modSp">
        <pc:chgData name="Cameron J" userId="3878b05aa3325a88" providerId="LiveId" clId="{BEB9DDB7-7E7A-43D0-AF5A-5D523A67D263}" dt="2024-04-24T18:10:21.261" v="40"/>
        <pc:sldMkLst>
          <pc:docMk/>
          <pc:sldMk cId="1655979592" sldId="340"/>
        </pc:sldMkLst>
        <pc:spChg chg="mod">
          <ac:chgData name="Cameron J" userId="3878b05aa3325a88" providerId="LiveId" clId="{BEB9DDB7-7E7A-43D0-AF5A-5D523A67D263}" dt="2024-04-24T18:10:21.261" v="40"/>
          <ac:spMkLst>
            <pc:docMk/>
            <pc:sldMk cId="1655979592" sldId="340"/>
            <ac:spMk id="4" creationId="{4E534CA2-410A-0250-7191-77ECD2FA9406}"/>
          </ac:spMkLst>
        </pc:spChg>
      </pc:sldChg>
      <pc:sldChg chg="modSp">
        <pc:chgData name="Cameron J" userId="3878b05aa3325a88" providerId="LiveId" clId="{BEB9DDB7-7E7A-43D0-AF5A-5D523A67D263}" dt="2024-04-24T18:10:21.261" v="40"/>
        <pc:sldMkLst>
          <pc:docMk/>
          <pc:sldMk cId="3746739178" sldId="341"/>
        </pc:sldMkLst>
        <pc:spChg chg="mod">
          <ac:chgData name="Cameron J" userId="3878b05aa3325a88" providerId="LiveId" clId="{BEB9DDB7-7E7A-43D0-AF5A-5D523A67D263}" dt="2024-04-24T18:10:21.261" v="40"/>
          <ac:spMkLst>
            <pc:docMk/>
            <pc:sldMk cId="3746739178" sldId="341"/>
            <ac:spMk id="4" creationId="{4E534CA2-410A-0250-7191-77ECD2FA9406}"/>
          </ac:spMkLst>
        </pc:spChg>
      </pc:sldChg>
      <pc:sldChg chg="modSp">
        <pc:chgData name="Cameron J" userId="3878b05aa3325a88" providerId="LiveId" clId="{BEB9DDB7-7E7A-43D0-AF5A-5D523A67D263}" dt="2024-04-24T18:10:21.261" v="40"/>
        <pc:sldMkLst>
          <pc:docMk/>
          <pc:sldMk cId="1314053809" sldId="342"/>
        </pc:sldMkLst>
        <pc:spChg chg="mod">
          <ac:chgData name="Cameron J" userId="3878b05aa3325a88" providerId="LiveId" clId="{BEB9DDB7-7E7A-43D0-AF5A-5D523A67D263}" dt="2024-04-24T18:10:21.261" v="40"/>
          <ac:spMkLst>
            <pc:docMk/>
            <pc:sldMk cId="1314053809" sldId="342"/>
            <ac:spMk id="4" creationId="{4E534CA2-410A-0250-7191-77ECD2FA9406}"/>
          </ac:spMkLst>
        </pc:spChg>
      </pc:sldChg>
      <pc:sldChg chg="modSp">
        <pc:chgData name="Cameron J" userId="3878b05aa3325a88" providerId="LiveId" clId="{BEB9DDB7-7E7A-43D0-AF5A-5D523A67D263}" dt="2024-04-24T18:10:21.261" v="40"/>
        <pc:sldMkLst>
          <pc:docMk/>
          <pc:sldMk cId="281549565" sldId="343"/>
        </pc:sldMkLst>
        <pc:spChg chg="mod">
          <ac:chgData name="Cameron J" userId="3878b05aa3325a88" providerId="LiveId" clId="{BEB9DDB7-7E7A-43D0-AF5A-5D523A67D263}" dt="2024-04-24T18:10:21.261" v="40"/>
          <ac:spMkLst>
            <pc:docMk/>
            <pc:sldMk cId="281549565" sldId="343"/>
            <ac:spMk id="4" creationId="{4E534CA2-410A-0250-7191-77ECD2FA9406}"/>
          </ac:spMkLst>
        </pc:spChg>
      </pc:sldChg>
      <pc:sldChg chg="modSp">
        <pc:chgData name="Cameron J" userId="3878b05aa3325a88" providerId="LiveId" clId="{BEB9DDB7-7E7A-43D0-AF5A-5D523A67D263}" dt="2024-04-24T18:10:21.261" v="40"/>
        <pc:sldMkLst>
          <pc:docMk/>
          <pc:sldMk cId="2220230538" sldId="345"/>
        </pc:sldMkLst>
        <pc:spChg chg="mod">
          <ac:chgData name="Cameron J" userId="3878b05aa3325a88" providerId="LiveId" clId="{BEB9DDB7-7E7A-43D0-AF5A-5D523A67D263}" dt="2024-04-24T18:10:21.261" v="40"/>
          <ac:spMkLst>
            <pc:docMk/>
            <pc:sldMk cId="2220230538" sldId="345"/>
            <ac:spMk id="4" creationId="{4E534CA2-410A-0250-7191-77ECD2FA9406}"/>
          </ac:spMkLst>
        </pc:spChg>
      </pc:sldChg>
      <pc:sldChg chg="modSp">
        <pc:chgData name="Cameron J" userId="3878b05aa3325a88" providerId="LiveId" clId="{BEB9DDB7-7E7A-43D0-AF5A-5D523A67D263}" dt="2024-04-24T18:10:21.261" v="40"/>
        <pc:sldMkLst>
          <pc:docMk/>
          <pc:sldMk cId="1251317752" sldId="347"/>
        </pc:sldMkLst>
        <pc:spChg chg="mod">
          <ac:chgData name="Cameron J" userId="3878b05aa3325a88" providerId="LiveId" clId="{BEB9DDB7-7E7A-43D0-AF5A-5D523A67D263}" dt="2024-04-24T18:10:21.261" v="40"/>
          <ac:spMkLst>
            <pc:docMk/>
            <pc:sldMk cId="1251317752" sldId="347"/>
            <ac:spMk id="4" creationId="{4E534CA2-410A-0250-7191-77ECD2FA9406}"/>
          </ac:spMkLst>
        </pc:spChg>
      </pc:sldChg>
      <pc:sldChg chg="modSp">
        <pc:chgData name="Cameron J" userId="3878b05aa3325a88" providerId="LiveId" clId="{BEB9DDB7-7E7A-43D0-AF5A-5D523A67D263}" dt="2024-04-24T18:10:21.261" v="40"/>
        <pc:sldMkLst>
          <pc:docMk/>
          <pc:sldMk cId="800867694" sldId="348"/>
        </pc:sldMkLst>
        <pc:spChg chg="mod">
          <ac:chgData name="Cameron J" userId="3878b05aa3325a88" providerId="LiveId" clId="{BEB9DDB7-7E7A-43D0-AF5A-5D523A67D263}" dt="2024-04-24T18:10:21.261" v="40"/>
          <ac:spMkLst>
            <pc:docMk/>
            <pc:sldMk cId="800867694" sldId="348"/>
            <ac:spMk id="4" creationId="{4E534CA2-410A-0250-7191-77ECD2FA9406}"/>
          </ac:spMkLst>
        </pc:spChg>
      </pc:sldChg>
      <pc:sldChg chg="modSp">
        <pc:chgData name="Cameron J" userId="3878b05aa3325a88" providerId="LiveId" clId="{BEB9DDB7-7E7A-43D0-AF5A-5D523A67D263}" dt="2024-04-24T18:10:21.261" v="40"/>
        <pc:sldMkLst>
          <pc:docMk/>
          <pc:sldMk cId="1874263863" sldId="349"/>
        </pc:sldMkLst>
        <pc:spChg chg="mod">
          <ac:chgData name="Cameron J" userId="3878b05aa3325a88" providerId="LiveId" clId="{BEB9DDB7-7E7A-43D0-AF5A-5D523A67D263}" dt="2024-04-24T18:10:21.261" v="40"/>
          <ac:spMkLst>
            <pc:docMk/>
            <pc:sldMk cId="1874263863" sldId="349"/>
            <ac:spMk id="4" creationId="{4E534CA2-410A-0250-7191-77ECD2FA9406}"/>
          </ac:spMkLst>
        </pc:spChg>
      </pc:sldChg>
      <pc:sldChg chg="modSp">
        <pc:chgData name="Cameron J" userId="3878b05aa3325a88" providerId="LiveId" clId="{BEB9DDB7-7E7A-43D0-AF5A-5D523A67D263}" dt="2024-04-24T18:10:21.261" v="40"/>
        <pc:sldMkLst>
          <pc:docMk/>
          <pc:sldMk cId="3286725634" sldId="350"/>
        </pc:sldMkLst>
        <pc:spChg chg="mod">
          <ac:chgData name="Cameron J" userId="3878b05aa3325a88" providerId="LiveId" clId="{BEB9DDB7-7E7A-43D0-AF5A-5D523A67D263}" dt="2024-04-24T18:10:21.261" v="40"/>
          <ac:spMkLst>
            <pc:docMk/>
            <pc:sldMk cId="3286725634" sldId="350"/>
            <ac:spMk id="4" creationId="{4E534CA2-410A-0250-7191-77ECD2FA9406}"/>
          </ac:spMkLst>
        </pc:spChg>
      </pc:sldChg>
      <pc:sldChg chg="modSp">
        <pc:chgData name="Cameron J" userId="3878b05aa3325a88" providerId="LiveId" clId="{BEB9DDB7-7E7A-43D0-AF5A-5D523A67D263}" dt="2024-04-24T18:10:21.261" v="40"/>
        <pc:sldMkLst>
          <pc:docMk/>
          <pc:sldMk cId="3767635693" sldId="351"/>
        </pc:sldMkLst>
        <pc:spChg chg="mod">
          <ac:chgData name="Cameron J" userId="3878b05aa3325a88" providerId="LiveId" clId="{BEB9DDB7-7E7A-43D0-AF5A-5D523A67D263}" dt="2024-04-24T18:10:21.261" v="40"/>
          <ac:spMkLst>
            <pc:docMk/>
            <pc:sldMk cId="3767635693" sldId="351"/>
            <ac:spMk id="4" creationId="{4E534CA2-410A-0250-7191-77ECD2FA9406}"/>
          </ac:spMkLst>
        </pc:spChg>
      </pc:sldChg>
      <pc:sldChg chg="modSp mod">
        <pc:chgData name="Cameron J" userId="3878b05aa3325a88" providerId="LiveId" clId="{BEB9DDB7-7E7A-43D0-AF5A-5D523A67D263}" dt="2024-04-24T18:26:33.552" v="1447" actId="20577"/>
        <pc:sldMkLst>
          <pc:docMk/>
          <pc:sldMk cId="1223470880" sldId="352"/>
        </pc:sldMkLst>
        <pc:spChg chg="mod">
          <ac:chgData name="Cameron J" userId="3878b05aa3325a88" providerId="LiveId" clId="{BEB9DDB7-7E7A-43D0-AF5A-5D523A67D263}" dt="2024-04-24T18:26:33.552" v="1447" actId="20577"/>
          <ac:spMkLst>
            <pc:docMk/>
            <pc:sldMk cId="1223470880" sldId="352"/>
            <ac:spMk id="2" creationId="{20AEB63D-E412-E79A-A5B6-7933C4ECC5AF}"/>
          </ac:spMkLst>
        </pc:spChg>
        <pc:spChg chg="mod">
          <ac:chgData name="Cameron J" userId="3878b05aa3325a88" providerId="LiveId" clId="{BEB9DDB7-7E7A-43D0-AF5A-5D523A67D263}" dt="2024-04-24T18:10:21.261" v="40"/>
          <ac:spMkLst>
            <pc:docMk/>
            <pc:sldMk cId="1223470880" sldId="352"/>
            <ac:spMk id="4" creationId="{4E534CA2-410A-0250-7191-77ECD2FA9406}"/>
          </ac:spMkLst>
        </pc:spChg>
      </pc:sldChg>
      <pc:sldChg chg="modSp mod">
        <pc:chgData name="Cameron J" userId="3878b05aa3325a88" providerId="LiveId" clId="{BEB9DDB7-7E7A-43D0-AF5A-5D523A67D263}" dt="2024-04-24T18:26:42.856" v="1448"/>
        <pc:sldMkLst>
          <pc:docMk/>
          <pc:sldMk cId="1442327056" sldId="353"/>
        </pc:sldMkLst>
        <pc:spChg chg="mod">
          <ac:chgData name="Cameron J" userId="3878b05aa3325a88" providerId="LiveId" clId="{BEB9DDB7-7E7A-43D0-AF5A-5D523A67D263}" dt="2024-04-24T18:26:42.856" v="1448"/>
          <ac:spMkLst>
            <pc:docMk/>
            <pc:sldMk cId="1442327056" sldId="353"/>
            <ac:spMk id="2" creationId="{20AEB63D-E412-E79A-A5B6-7933C4ECC5AF}"/>
          </ac:spMkLst>
        </pc:spChg>
        <pc:spChg chg="mod">
          <ac:chgData name="Cameron J" userId="3878b05aa3325a88" providerId="LiveId" clId="{BEB9DDB7-7E7A-43D0-AF5A-5D523A67D263}" dt="2024-04-24T18:10:21.261" v="40"/>
          <ac:spMkLst>
            <pc:docMk/>
            <pc:sldMk cId="1442327056" sldId="353"/>
            <ac:spMk id="4" creationId="{4E534CA2-410A-0250-7191-77ECD2FA9406}"/>
          </ac:spMkLst>
        </pc:spChg>
      </pc:sldChg>
      <pc:sldChg chg="modSp mod">
        <pc:chgData name="Cameron J" userId="3878b05aa3325a88" providerId="LiveId" clId="{BEB9DDB7-7E7A-43D0-AF5A-5D523A67D263}" dt="2024-04-24T18:26:46.574" v="1449"/>
        <pc:sldMkLst>
          <pc:docMk/>
          <pc:sldMk cId="3036591659" sldId="354"/>
        </pc:sldMkLst>
        <pc:spChg chg="mod">
          <ac:chgData name="Cameron J" userId="3878b05aa3325a88" providerId="LiveId" clId="{BEB9DDB7-7E7A-43D0-AF5A-5D523A67D263}" dt="2024-04-24T18:26:46.574" v="1449"/>
          <ac:spMkLst>
            <pc:docMk/>
            <pc:sldMk cId="3036591659" sldId="354"/>
            <ac:spMk id="2" creationId="{20AEB63D-E412-E79A-A5B6-7933C4ECC5AF}"/>
          </ac:spMkLst>
        </pc:spChg>
        <pc:spChg chg="mod">
          <ac:chgData name="Cameron J" userId="3878b05aa3325a88" providerId="LiveId" clId="{BEB9DDB7-7E7A-43D0-AF5A-5D523A67D263}" dt="2024-04-24T18:10:21.261" v="40"/>
          <ac:spMkLst>
            <pc:docMk/>
            <pc:sldMk cId="3036591659" sldId="354"/>
            <ac:spMk id="4" creationId="{4E534CA2-410A-0250-7191-77ECD2FA9406}"/>
          </ac:spMkLst>
        </pc:spChg>
      </pc:sldChg>
      <pc:sldChg chg="modSp mod">
        <pc:chgData name="Cameron J" userId="3878b05aa3325a88" providerId="LiveId" clId="{BEB9DDB7-7E7A-43D0-AF5A-5D523A67D263}" dt="2024-04-24T18:26:52.065" v="1450"/>
        <pc:sldMkLst>
          <pc:docMk/>
          <pc:sldMk cId="343363137" sldId="355"/>
        </pc:sldMkLst>
        <pc:spChg chg="mod">
          <ac:chgData name="Cameron J" userId="3878b05aa3325a88" providerId="LiveId" clId="{BEB9DDB7-7E7A-43D0-AF5A-5D523A67D263}" dt="2024-04-24T18:26:52.065" v="1450"/>
          <ac:spMkLst>
            <pc:docMk/>
            <pc:sldMk cId="343363137" sldId="355"/>
            <ac:spMk id="2" creationId="{20AEB63D-E412-E79A-A5B6-7933C4ECC5AF}"/>
          </ac:spMkLst>
        </pc:spChg>
        <pc:spChg chg="mod">
          <ac:chgData name="Cameron J" userId="3878b05aa3325a88" providerId="LiveId" clId="{BEB9DDB7-7E7A-43D0-AF5A-5D523A67D263}" dt="2024-04-24T18:10:21.261" v="40"/>
          <ac:spMkLst>
            <pc:docMk/>
            <pc:sldMk cId="343363137" sldId="355"/>
            <ac:spMk id="4" creationId="{4E534CA2-410A-0250-7191-77ECD2FA9406}"/>
          </ac:spMkLst>
        </pc:spChg>
      </pc:sldChg>
      <pc:sldChg chg="modSp del mod">
        <pc:chgData name="Cameron J" userId="3878b05aa3325a88" providerId="LiveId" clId="{BEB9DDB7-7E7A-43D0-AF5A-5D523A67D263}" dt="2024-04-24T18:27:27.095" v="1454" actId="47"/>
        <pc:sldMkLst>
          <pc:docMk/>
          <pc:sldMk cId="3664982674" sldId="356"/>
        </pc:sldMkLst>
        <pc:spChg chg="mod">
          <ac:chgData name="Cameron J" userId="3878b05aa3325a88" providerId="LiveId" clId="{BEB9DDB7-7E7A-43D0-AF5A-5D523A67D263}" dt="2024-04-24T18:26:57.583" v="1452"/>
          <ac:spMkLst>
            <pc:docMk/>
            <pc:sldMk cId="3664982674" sldId="356"/>
            <ac:spMk id="2" creationId="{20AEB63D-E412-E79A-A5B6-7933C4ECC5AF}"/>
          </ac:spMkLst>
        </pc:spChg>
        <pc:spChg chg="mod">
          <ac:chgData name="Cameron J" userId="3878b05aa3325a88" providerId="LiveId" clId="{BEB9DDB7-7E7A-43D0-AF5A-5D523A67D263}" dt="2024-04-24T18:10:21.261" v="40"/>
          <ac:spMkLst>
            <pc:docMk/>
            <pc:sldMk cId="3664982674" sldId="356"/>
            <ac:spMk id="4" creationId="{4E534CA2-410A-0250-7191-77ECD2FA9406}"/>
          </ac:spMkLst>
        </pc:spChg>
      </pc:sldChg>
      <pc:sldChg chg="modSp del mod">
        <pc:chgData name="Cameron J" userId="3878b05aa3325a88" providerId="LiveId" clId="{BEB9DDB7-7E7A-43D0-AF5A-5D523A67D263}" dt="2024-04-24T18:27:27.095" v="1454" actId="47"/>
        <pc:sldMkLst>
          <pc:docMk/>
          <pc:sldMk cId="2833196476" sldId="357"/>
        </pc:sldMkLst>
        <pc:spChg chg="mod">
          <ac:chgData name="Cameron J" userId="3878b05aa3325a88" providerId="LiveId" clId="{BEB9DDB7-7E7A-43D0-AF5A-5D523A67D263}" dt="2024-04-24T18:10:21.261" v="40"/>
          <ac:spMkLst>
            <pc:docMk/>
            <pc:sldMk cId="2833196476" sldId="357"/>
            <ac:spMk id="4" creationId="{4E534CA2-410A-0250-7191-77ECD2FA9406}"/>
          </ac:spMkLst>
        </pc:spChg>
        <pc:spChg chg="mod">
          <ac:chgData name="Cameron J" userId="3878b05aa3325a88" providerId="LiveId" clId="{BEB9DDB7-7E7A-43D0-AF5A-5D523A67D263}" dt="2024-04-24T18:20:59.599" v="1010" actId="27636"/>
          <ac:spMkLst>
            <pc:docMk/>
            <pc:sldMk cId="2833196476" sldId="357"/>
            <ac:spMk id="6" creationId="{467D8A31-878C-524B-2494-69DA3189E9DC}"/>
          </ac:spMkLst>
        </pc:spChg>
      </pc:sldChg>
      <pc:sldChg chg="modSp mod">
        <pc:chgData name="Cameron J" userId="3878b05aa3325a88" providerId="LiveId" clId="{BEB9DDB7-7E7A-43D0-AF5A-5D523A67D263}" dt="2024-04-24T18:28:26.305" v="1490"/>
        <pc:sldMkLst>
          <pc:docMk/>
          <pc:sldMk cId="2847450071" sldId="358"/>
        </pc:sldMkLst>
        <pc:spChg chg="mod">
          <ac:chgData name="Cameron J" userId="3878b05aa3325a88" providerId="LiveId" clId="{BEB9DDB7-7E7A-43D0-AF5A-5D523A67D263}" dt="2024-04-24T18:28:26.305" v="1490"/>
          <ac:spMkLst>
            <pc:docMk/>
            <pc:sldMk cId="2847450071" sldId="358"/>
            <ac:spMk id="2" creationId="{20AEB63D-E412-E79A-A5B6-7933C4ECC5AF}"/>
          </ac:spMkLst>
        </pc:spChg>
        <pc:spChg chg="mod">
          <ac:chgData name="Cameron J" userId="3878b05aa3325a88" providerId="LiveId" clId="{BEB9DDB7-7E7A-43D0-AF5A-5D523A67D263}" dt="2024-04-24T18:21:22.885" v="1038" actId="20577"/>
          <ac:spMkLst>
            <pc:docMk/>
            <pc:sldMk cId="2847450071" sldId="358"/>
            <ac:spMk id="3" creationId="{5CD6A9E3-5153-80CB-0AE4-A31FB79B335E}"/>
          </ac:spMkLst>
        </pc:spChg>
        <pc:spChg chg="mod">
          <ac:chgData name="Cameron J" userId="3878b05aa3325a88" providerId="LiveId" clId="{BEB9DDB7-7E7A-43D0-AF5A-5D523A67D263}" dt="2024-04-24T18:10:21.261" v="40"/>
          <ac:spMkLst>
            <pc:docMk/>
            <pc:sldMk cId="2847450071" sldId="358"/>
            <ac:spMk id="4" creationId="{4E534CA2-410A-0250-7191-77ECD2FA9406}"/>
          </ac:spMkLst>
        </pc:spChg>
      </pc:sldChg>
      <pc:sldChg chg="modSp">
        <pc:chgData name="Cameron J" userId="3878b05aa3325a88" providerId="LiveId" clId="{BEB9DDB7-7E7A-43D0-AF5A-5D523A67D263}" dt="2024-04-24T18:28:26.305" v="1490"/>
        <pc:sldMkLst>
          <pc:docMk/>
          <pc:sldMk cId="2713337380" sldId="359"/>
        </pc:sldMkLst>
        <pc:spChg chg="mod">
          <ac:chgData name="Cameron J" userId="3878b05aa3325a88" providerId="LiveId" clId="{BEB9DDB7-7E7A-43D0-AF5A-5D523A67D263}" dt="2024-04-24T18:28:26.305" v="1490"/>
          <ac:spMkLst>
            <pc:docMk/>
            <pc:sldMk cId="2713337380" sldId="359"/>
            <ac:spMk id="2" creationId="{20AEB63D-E412-E79A-A5B6-7933C4ECC5AF}"/>
          </ac:spMkLst>
        </pc:spChg>
        <pc:spChg chg="mod">
          <ac:chgData name="Cameron J" userId="3878b05aa3325a88" providerId="LiveId" clId="{BEB9DDB7-7E7A-43D0-AF5A-5D523A67D263}" dt="2024-04-24T18:10:21.261" v="40"/>
          <ac:spMkLst>
            <pc:docMk/>
            <pc:sldMk cId="2713337380" sldId="359"/>
            <ac:spMk id="4" creationId="{4E534CA2-410A-0250-7191-77ECD2FA9406}"/>
          </ac:spMkLst>
        </pc:spChg>
      </pc:sldChg>
      <pc:sldChg chg="modSp">
        <pc:chgData name="Cameron J" userId="3878b05aa3325a88" providerId="LiveId" clId="{BEB9DDB7-7E7A-43D0-AF5A-5D523A67D263}" dt="2024-04-24T18:28:26.305" v="1490"/>
        <pc:sldMkLst>
          <pc:docMk/>
          <pc:sldMk cId="457627708" sldId="361"/>
        </pc:sldMkLst>
        <pc:spChg chg="mod">
          <ac:chgData name="Cameron J" userId="3878b05aa3325a88" providerId="LiveId" clId="{BEB9DDB7-7E7A-43D0-AF5A-5D523A67D263}" dt="2024-04-24T18:28:26.305" v="1490"/>
          <ac:spMkLst>
            <pc:docMk/>
            <pc:sldMk cId="457627708" sldId="361"/>
            <ac:spMk id="2" creationId="{20AEB63D-E412-E79A-A5B6-7933C4ECC5AF}"/>
          </ac:spMkLst>
        </pc:spChg>
        <pc:spChg chg="mod">
          <ac:chgData name="Cameron J" userId="3878b05aa3325a88" providerId="LiveId" clId="{BEB9DDB7-7E7A-43D0-AF5A-5D523A67D263}" dt="2024-04-24T18:10:21.261" v="40"/>
          <ac:spMkLst>
            <pc:docMk/>
            <pc:sldMk cId="457627708" sldId="361"/>
            <ac:spMk id="4" creationId="{4E534CA2-410A-0250-7191-77ECD2FA9406}"/>
          </ac:spMkLst>
        </pc:spChg>
      </pc:sldChg>
      <pc:sldChg chg="modSp">
        <pc:chgData name="Cameron J" userId="3878b05aa3325a88" providerId="LiveId" clId="{BEB9DDB7-7E7A-43D0-AF5A-5D523A67D263}" dt="2024-04-24T18:28:26.305" v="1490"/>
        <pc:sldMkLst>
          <pc:docMk/>
          <pc:sldMk cId="1822409912" sldId="362"/>
        </pc:sldMkLst>
        <pc:spChg chg="mod">
          <ac:chgData name="Cameron J" userId="3878b05aa3325a88" providerId="LiveId" clId="{BEB9DDB7-7E7A-43D0-AF5A-5D523A67D263}" dt="2024-04-24T18:28:26.305" v="1490"/>
          <ac:spMkLst>
            <pc:docMk/>
            <pc:sldMk cId="1822409912" sldId="362"/>
            <ac:spMk id="2" creationId="{20AEB63D-E412-E79A-A5B6-7933C4ECC5AF}"/>
          </ac:spMkLst>
        </pc:spChg>
        <pc:spChg chg="mod">
          <ac:chgData name="Cameron J" userId="3878b05aa3325a88" providerId="LiveId" clId="{BEB9DDB7-7E7A-43D0-AF5A-5D523A67D263}" dt="2024-04-24T18:10:21.261" v="40"/>
          <ac:spMkLst>
            <pc:docMk/>
            <pc:sldMk cId="1822409912" sldId="362"/>
            <ac:spMk id="4" creationId="{4E534CA2-410A-0250-7191-77ECD2FA9406}"/>
          </ac:spMkLst>
        </pc:spChg>
      </pc:sldChg>
      <pc:sldChg chg="modSp">
        <pc:chgData name="Cameron J" userId="3878b05aa3325a88" providerId="LiveId" clId="{BEB9DDB7-7E7A-43D0-AF5A-5D523A67D263}" dt="2024-04-24T18:28:26.305" v="1490"/>
        <pc:sldMkLst>
          <pc:docMk/>
          <pc:sldMk cId="1740797145" sldId="363"/>
        </pc:sldMkLst>
        <pc:spChg chg="mod">
          <ac:chgData name="Cameron J" userId="3878b05aa3325a88" providerId="LiveId" clId="{BEB9DDB7-7E7A-43D0-AF5A-5D523A67D263}" dt="2024-04-24T18:28:26.305" v="1490"/>
          <ac:spMkLst>
            <pc:docMk/>
            <pc:sldMk cId="1740797145" sldId="363"/>
            <ac:spMk id="2" creationId="{20AEB63D-E412-E79A-A5B6-7933C4ECC5AF}"/>
          </ac:spMkLst>
        </pc:spChg>
        <pc:spChg chg="mod">
          <ac:chgData name="Cameron J" userId="3878b05aa3325a88" providerId="LiveId" clId="{BEB9DDB7-7E7A-43D0-AF5A-5D523A67D263}" dt="2024-04-24T18:10:21.261" v="40"/>
          <ac:spMkLst>
            <pc:docMk/>
            <pc:sldMk cId="1740797145" sldId="363"/>
            <ac:spMk id="4" creationId="{4E534CA2-410A-0250-7191-77ECD2FA9406}"/>
          </ac:spMkLst>
        </pc:spChg>
      </pc:sldChg>
      <pc:sldChg chg="modSp">
        <pc:chgData name="Cameron J" userId="3878b05aa3325a88" providerId="LiveId" clId="{BEB9DDB7-7E7A-43D0-AF5A-5D523A67D263}" dt="2024-04-24T18:28:26.305" v="1490"/>
        <pc:sldMkLst>
          <pc:docMk/>
          <pc:sldMk cId="1418585362" sldId="364"/>
        </pc:sldMkLst>
        <pc:spChg chg="mod">
          <ac:chgData name="Cameron J" userId="3878b05aa3325a88" providerId="LiveId" clId="{BEB9DDB7-7E7A-43D0-AF5A-5D523A67D263}" dt="2024-04-24T18:28:26.305" v="1490"/>
          <ac:spMkLst>
            <pc:docMk/>
            <pc:sldMk cId="1418585362" sldId="364"/>
            <ac:spMk id="2" creationId="{20AEB63D-E412-E79A-A5B6-7933C4ECC5AF}"/>
          </ac:spMkLst>
        </pc:spChg>
        <pc:spChg chg="mod">
          <ac:chgData name="Cameron J" userId="3878b05aa3325a88" providerId="LiveId" clId="{BEB9DDB7-7E7A-43D0-AF5A-5D523A67D263}" dt="2024-04-24T18:10:21.261" v="40"/>
          <ac:spMkLst>
            <pc:docMk/>
            <pc:sldMk cId="1418585362" sldId="364"/>
            <ac:spMk id="4" creationId="{4E534CA2-410A-0250-7191-77ECD2FA9406}"/>
          </ac:spMkLst>
        </pc:spChg>
      </pc:sldChg>
      <pc:sldChg chg="modSp">
        <pc:chgData name="Cameron J" userId="3878b05aa3325a88" providerId="LiveId" clId="{BEB9DDB7-7E7A-43D0-AF5A-5D523A67D263}" dt="2024-04-24T18:28:26.305" v="1490"/>
        <pc:sldMkLst>
          <pc:docMk/>
          <pc:sldMk cId="3904441077" sldId="365"/>
        </pc:sldMkLst>
        <pc:spChg chg="mod">
          <ac:chgData name="Cameron J" userId="3878b05aa3325a88" providerId="LiveId" clId="{BEB9DDB7-7E7A-43D0-AF5A-5D523A67D263}" dt="2024-04-24T18:28:26.305" v="1490"/>
          <ac:spMkLst>
            <pc:docMk/>
            <pc:sldMk cId="3904441077" sldId="365"/>
            <ac:spMk id="2" creationId="{20AEB63D-E412-E79A-A5B6-7933C4ECC5AF}"/>
          </ac:spMkLst>
        </pc:spChg>
        <pc:spChg chg="mod">
          <ac:chgData name="Cameron J" userId="3878b05aa3325a88" providerId="LiveId" clId="{BEB9DDB7-7E7A-43D0-AF5A-5D523A67D263}" dt="2024-04-24T18:10:21.261" v="40"/>
          <ac:spMkLst>
            <pc:docMk/>
            <pc:sldMk cId="3904441077" sldId="365"/>
            <ac:spMk id="4" creationId="{4E534CA2-410A-0250-7191-77ECD2FA9406}"/>
          </ac:spMkLst>
        </pc:spChg>
      </pc:sldChg>
      <pc:sldChg chg="modSp mod">
        <pc:chgData name="Cameron J" userId="3878b05aa3325a88" providerId="LiveId" clId="{BEB9DDB7-7E7A-43D0-AF5A-5D523A67D263}" dt="2024-04-24T18:28:26.305" v="1490"/>
        <pc:sldMkLst>
          <pc:docMk/>
          <pc:sldMk cId="793111380" sldId="366"/>
        </pc:sldMkLst>
        <pc:spChg chg="mod">
          <ac:chgData name="Cameron J" userId="3878b05aa3325a88" providerId="LiveId" clId="{BEB9DDB7-7E7A-43D0-AF5A-5D523A67D263}" dt="2024-04-24T18:28:26.305" v="1490"/>
          <ac:spMkLst>
            <pc:docMk/>
            <pc:sldMk cId="793111380" sldId="366"/>
            <ac:spMk id="2" creationId="{20AEB63D-E412-E79A-A5B6-7933C4ECC5AF}"/>
          </ac:spMkLst>
        </pc:spChg>
        <pc:spChg chg="mod">
          <ac:chgData name="Cameron J" userId="3878b05aa3325a88" providerId="LiveId" clId="{BEB9DDB7-7E7A-43D0-AF5A-5D523A67D263}" dt="2024-04-24T18:22:18.964" v="1042" actId="20577"/>
          <ac:spMkLst>
            <pc:docMk/>
            <pc:sldMk cId="793111380" sldId="366"/>
            <ac:spMk id="3" creationId="{5CD6A9E3-5153-80CB-0AE4-A31FB79B335E}"/>
          </ac:spMkLst>
        </pc:spChg>
        <pc:spChg chg="mod">
          <ac:chgData name="Cameron J" userId="3878b05aa3325a88" providerId="LiveId" clId="{BEB9DDB7-7E7A-43D0-AF5A-5D523A67D263}" dt="2024-04-24T18:10:21.261" v="40"/>
          <ac:spMkLst>
            <pc:docMk/>
            <pc:sldMk cId="793111380" sldId="366"/>
            <ac:spMk id="4" creationId="{4E534CA2-410A-0250-7191-77ECD2FA9406}"/>
          </ac:spMkLst>
        </pc:spChg>
      </pc:sldChg>
      <pc:sldChg chg="modSp">
        <pc:chgData name="Cameron J" userId="3878b05aa3325a88" providerId="LiveId" clId="{BEB9DDB7-7E7A-43D0-AF5A-5D523A67D263}" dt="2024-04-24T18:28:26.305" v="1490"/>
        <pc:sldMkLst>
          <pc:docMk/>
          <pc:sldMk cId="1160488802" sldId="367"/>
        </pc:sldMkLst>
        <pc:spChg chg="mod">
          <ac:chgData name="Cameron J" userId="3878b05aa3325a88" providerId="LiveId" clId="{BEB9DDB7-7E7A-43D0-AF5A-5D523A67D263}" dt="2024-04-24T18:28:26.305" v="1490"/>
          <ac:spMkLst>
            <pc:docMk/>
            <pc:sldMk cId="1160488802" sldId="367"/>
            <ac:spMk id="2" creationId="{20AEB63D-E412-E79A-A5B6-7933C4ECC5AF}"/>
          </ac:spMkLst>
        </pc:spChg>
        <pc:spChg chg="mod">
          <ac:chgData name="Cameron J" userId="3878b05aa3325a88" providerId="LiveId" clId="{BEB9DDB7-7E7A-43D0-AF5A-5D523A67D263}" dt="2024-04-24T18:10:21.261" v="40"/>
          <ac:spMkLst>
            <pc:docMk/>
            <pc:sldMk cId="1160488802" sldId="367"/>
            <ac:spMk id="4" creationId="{4E534CA2-410A-0250-7191-77ECD2FA9406}"/>
          </ac:spMkLst>
        </pc:spChg>
      </pc:sldChg>
      <pc:sldChg chg="modSp">
        <pc:chgData name="Cameron J" userId="3878b05aa3325a88" providerId="LiveId" clId="{BEB9DDB7-7E7A-43D0-AF5A-5D523A67D263}" dt="2024-04-24T18:28:26.305" v="1490"/>
        <pc:sldMkLst>
          <pc:docMk/>
          <pc:sldMk cId="1413579340" sldId="368"/>
        </pc:sldMkLst>
        <pc:spChg chg="mod">
          <ac:chgData name="Cameron J" userId="3878b05aa3325a88" providerId="LiveId" clId="{BEB9DDB7-7E7A-43D0-AF5A-5D523A67D263}" dt="2024-04-24T18:28:26.305" v="1490"/>
          <ac:spMkLst>
            <pc:docMk/>
            <pc:sldMk cId="1413579340" sldId="368"/>
            <ac:spMk id="2" creationId="{20AEB63D-E412-E79A-A5B6-7933C4ECC5AF}"/>
          </ac:spMkLst>
        </pc:spChg>
        <pc:spChg chg="mod">
          <ac:chgData name="Cameron J" userId="3878b05aa3325a88" providerId="LiveId" clId="{BEB9DDB7-7E7A-43D0-AF5A-5D523A67D263}" dt="2024-04-24T18:10:21.261" v="40"/>
          <ac:spMkLst>
            <pc:docMk/>
            <pc:sldMk cId="1413579340" sldId="368"/>
            <ac:spMk id="4" creationId="{4E534CA2-410A-0250-7191-77ECD2FA9406}"/>
          </ac:spMkLst>
        </pc:spChg>
      </pc:sldChg>
      <pc:sldChg chg="modSp">
        <pc:chgData name="Cameron J" userId="3878b05aa3325a88" providerId="LiveId" clId="{BEB9DDB7-7E7A-43D0-AF5A-5D523A67D263}" dt="2024-04-24T18:28:26.305" v="1490"/>
        <pc:sldMkLst>
          <pc:docMk/>
          <pc:sldMk cId="949727511" sldId="369"/>
        </pc:sldMkLst>
        <pc:spChg chg="mod">
          <ac:chgData name="Cameron J" userId="3878b05aa3325a88" providerId="LiveId" clId="{BEB9DDB7-7E7A-43D0-AF5A-5D523A67D263}" dt="2024-04-24T18:28:26.305" v="1490"/>
          <ac:spMkLst>
            <pc:docMk/>
            <pc:sldMk cId="949727511" sldId="369"/>
            <ac:spMk id="2" creationId="{20AEB63D-E412-E79A-A5B6-7933C4ECC5AF}"/>
          </ac:spMkLst>
        </pc:spChg>
        <pc:spChg chg="mod">
          <ac:chgData name="Cameron J" userId="3878b05aa3325a88" providerId="LiveId" clId="{BEB9DDB7-7E7A-43D0-AF5A-5D523A67D263}" dt="2024-04-24T18:10:21.261" v="40"/>
          <ac:spMkLst>
            <pc:docMk/>
            <pc:sldMk cId="949727511" sldId="369"/>
            <ac:spMk id="4" creationId="{4E534CA2-410A-0250-7191-77ECD2FA9406}"/>
          </ac:spMkLst>
        </pc:spChg>
      </pc:sldChg>
      <pc:sldChg chg="modSp">
        <pc:chgData name="Cameron J" userId="3878b05aa3325a88" providerId="LiveId" clId="{BEB9DDB7-7E7A-43D0-AF5A-5D523A67D263}" dt="2024-04-24T18:10:21.261" v="40"/>
        <pc:sldMkLst>
          <pc:docMk/>
          <pc:sldMk cId="1406104556" sldId="370"/>
        </pc:sldMkLst>
        <pc:spChg chg="mod">
          <ac:chgData name="Cameron J" userId="3878b05aa3325a88" providerId="LiveId" clId="{BEB9DDB7-7E7A-43D0-AF5A-5D523A67D263}" dt="2024-04-24T18:10:21.261" v="40"/>
          <ac:spMkLst>
            <pc:docMk/>
            <pc:sldMk cId="1406104556" sldId="370"/>
            <ac:spMk id="4" creationId="{4E534CA2-410A-0250-7191-77ECD2FA9406}"/>
          </ac:spMkLst>
        </pc:spChg>
      </pc:sldChg>
      <pc:sldChg chg="modSp">
        <pc:chgData name="Cameron J" userId="3878b05aa3325a88" providerId="LiveId" clId="{BEB9DDB7-7E7A-43D0-AF5A-5D523A67D263}" dt="2024-04-24T18:10:21.261" v="40"/>
        <pc:sldMkLst>
          <pc:docMk/>
          <pc:sldMk cId="1015649598" sldId="371"/>
        </pc:sldMkLst>
        <pc:spChg chg="mod">
          <ac:chgData name="Cameron J" userId="3878b05aa3325a88" providerId="LiveId" clId="{BEB9DDB7-7E7A-43D0-AF5A-5D523A67D263}" dt="2024-04-24T18:10:21.261" v="40"/>
          <ac:spMkLst>
            <pc:docMk/>
            <pc:sldMk cId="1015649598" sldId="371"/>
            <ac:spMk id="4" creationId="{4E534CA2-410A-0250-7191-77ECD2FA9406}"/>
          </ac:spMkLst>
        </pc:spChg>
      </pc:sldChg>
      <pc:sldChg chg="modSp add mod">
        <pc:chgData name="Cameron J" userId="3878b05aa3325a88" providerId="LiveId" clId="{BEB9DDB7-7E7A-43D0-AF5A-5D523A67D263}" dt="2024-04-24T18:11:48.695" v="137" actId="20577"/>
        <pc:sldMkLst>
          <pc:docMk/>
          <pc:sldMk cId="3594432237" sldId="372"/>
        </pc:sldMkLst>
        <pc:spChg chg="mod">
          <ac:chgData name="Cameron J" userId="3878b05aa3325a88" providerId="LiveId" clId="{BEB9DDB7-7E7A-43D0-AF5A-5D523A67D263}" dt="2024-04-24T18:11:46.008" v="135" actId="20577"/>
          <ac:spMkLst>
            <pc:docMk/>
            <pc:sldMk cId="3594432237" sldId="372"/>
            <ac:spMk id="3" creationId="{5CD6A9E3-5153-80CB-0AE4-A31FB79B335E}"/>
          </ac:spMkLst>
        </pc:spChg>
        <pc:graphicFrameChg chg="modGraphic">
          <ac:chgData name="Cameron J" userId="3878b05aa3325a88" providerId="LiveId" clId="{BEB9DDB7-7E7A-43D0-AF5A-5D523A67D263}" dt="2024-04-24T18:11:48.695" v="137" actId="20577"/>
          <ac:graphicFrameMkLst>
            <pc:docMk/>
            <pc:sldMk cId="3594432237" sldId="372"/>
            <ac:graphicFrameMk id="5" creationId="{90BD583B-152B-20B5-0E73-3A202AF96708}"/>
          </ac:graphicFrameMkLst>
        </pc:graphicFrameChg>
      </pc:sldChg>
      <pc:sldChg chg="modSp add mod">
        <pc:chgData name="Cameron J" userId="3878b05aa3325a88" providerId="LiveId" clId="{BEB9DDB7-7E7A-43D0-AF5A-5D523A67D263}" dt="2024-04-24T18:12:13.532" v="229" actId="20577"/>
        <pc:sldMkLst>
          <pc:docMk/>
          <pc:sldMk cId="817753642" sldId="373"/>
        </pc:sldMkLst>
        <pc:spChg chg="mod">
          <ac:chgData name="Cameron J" userId="3878b05aa3325a88" providerId="LiveId" clId="{BEB9DDB7-7E7A-43D0-AF5A-5D523A67D263}" dt="2024-04-24T18:12:13.532" v="229" actId="20577"/>
          <ac:spMkLst>
            <pc:docMk/>
            <pc:sldMk cId="817753642" sldId="373"/>
            <ac:spMk id="3" creationId="{5CD6A9E3-5153-80CB-0AE4-A31FB79B335E}"/>
          </ac:spMkLst>
        </pc:spChg>
        <pc:graphicFrameChg chg="modGraphic">
          <ac:chgData name="Cameron J" userId="3878b05aa3325a88" providerId="LiveId" clId="{BEB9DDB7-7E7A-43D0-AF5A-5D523A67D263}" dt="2024-04-24T18:11:55.905" v="143" actId="13926"/>
          <ac:graphicFrameMkLst>
            <pc:docMk/>
            <pc:sldMk cId="817753642" sldId="373"/>
            <ac:graphicFrameMk id="5" creationId="{90BD583B-152B-20B5-0E73-3A202AF96708}"/>
          </ac:graphicFrameMkLst>
        </pc:graphicFrameChg>
      </pc:sldChg>
      <pc:sldChg chg="add del ord">
        <pc:chgData name="Cameron J" userId="3878b05aa3325a88" providerId="LiveId" clId="{BEB9DDB7-7E7A-43D0-AF5A-5D523A67D263}" dt="2024-04-24T18:18:29.443" v="929"/>
        <pc:sldMkLst>
          <pc:docMk/>
          <pc:sldMk cId="3227679793" sldId="374"/>
        </pc:sldMkLst>
      </pc:sldChg>
      <pc:sldChg chg="modSp add mod">
        <pc:chgData name="Cameron J" userId="3878b05aa3325a88" providerId="LiveId" clId="{BEB9DDB7-7E7A-43D0-AF5A-5D523A67D263}" dt="2024-04-24T18:17:07.025" v="618" actId="20577"/>
        <pc:sldMkLst>
          <pc:docMk/>
          <pc:sldMk cId="2067902241" sldId="375"/>
        </pc:sldMkLst>
        <pc:spChg chg="mod">
          <ac:chgData name="Cameron J" userId="3878b05aa3325a88" providerId="LiveId" clId="{BEB9DDB7-7E7A-43D0-AF5A-5D523A67D263}" dt="2024-04-24T18:14:42.942" v="350" actId="20577"/>
          <ac:spMkLst>
            <pc:docMk/>
            <pc:sldMk cId="2067902241" sldId="375"/>
            <ac:spMk id="2" creationId="{20AEB63D-E412-E79A-A5B6-7933C4ECC5AF}"/>
          </ac:spMkLst>
        </pc:spChg>
        <pc:spChg chg="mod">
          <ac:chgData name="Cameron J" userId="3878b05aa3325a88" providerId="LiveId" clId="{BEB9DDB7-7E7A-43D0-AF5A-5D523A67D263}" dt="2024-04-24T18:17:07.025" v="618" actId="20577"/>
          <ac:spMkLst>
            <pc:docMk/>
            <pc:sldMk cId="2067902241" sldId="375"/>
            <ac:spMk id="3" creationId="{5CD6A9E3-5153-80CB-0AE4-A31FB79B335E}"/>
          </ac:spMkLst>
        </pc:spChg>
      </pc:sldChg>
      <pc:sldChg chg="modSp add mod">
        <pc:chgData name="Cameron J" userId="3878b05aa3325a88" providerId="LiveId" clId="{BEB9DDB7-7E7A-43D0-AF5A-5D523A67D263}" dt="2024-04-24T18:18:08.311" v="925" actId="20577"/>
        <pc:sldMkLst>
          <pc:docMk/>
          <pc:sldMk cId="3483140468" sldId="376"/>
        </pc:sldMkLst>
        <pc:spChg chg="mod">
          <ac:chgData name="Cameron J" userId="3878b05aa3325a88" providerId="LiveId" clId="{BEB9DDB7-7E7A-43D0-AF5A-5D523A67D263}" dt="2024-04-24T18:18:08.311" v="925" actId="20577"/>
          <ac:spMkLst>
            <pc:docMk/>
            <pc:sldMk cId="3483140468" sldId="376"/>
            <ac:spMk id="3" creationId="{5CD6A9E3-5153-80CB-0AE4-A31FB79B335E}"/>
          </ac:spMkLst>
        </pc:spChg>
      </pc:sldChg>
      <pc:sldChg chg="modSp add del mod">
        <pc:chgData name="Cameron J" userId="3878b05aa3325a88" providerId="LiveId" clId="{BEB9DDB7-7E7A-43D0-AF5A-5D523A67D263}" dt="2024-04-24T18:30:08.795" v="1819" actId="47"/>
        <pc:sldMkLst>
          <pc:docMk/>
          <pc:sldMk cId="2717223991" sldId="377"/>
        </pc:sldMkLst>
        <pc:spChg chg="mod">
          <ac:chgData name="Cameron J" userId="3878b05aa3325a88" providerId="LiveId" clId="{BEB9DDB7-7E7A-43D0-AF5A-5D523A67D263}" dt="2024-04-24T18:27:34.027" v="1455"/>
          <ac:spMkLst>
            <pc:docMk/>
            <pc:sldMk cId="2717223991" sldId="377"/>
            <ac:spMk id="2" creationId="{20AEB63D-E412-E79A-A5B6-7933C4ECC5AF}"/>
          </ac:spMkLst>
        </pc:spChg>
        <pc:spChg chg="mod">
          <ac:chgData name="Cameron J" userId="3878b05aa3325a88" providerId="LiveId" clId="{BEB9DDB7-7E7A-43D0-AF5A-5D523A67D263}" dt="2024-04-24T18:22:52.391" v="1170" actId="20577"/>
          <ac:spMkLst>
            <pc:docMk/>
            <pc:sldMk cId="2717223991" sldId="377"/>
            <ac:spMk id="3" creationId="{5CD6A9E3-5153-80CB-0AE4-A31FB79B335E}"/>
          </ac:spMkLst>
        </pc:spChg>
      </pc:sldChg>
      <pc:sldChg chg="addSp delSp modSp add mod">
        <pc:chgData name="Cameron J" userId="3878b05aa3325a88" providerId="LiveId" clId="{BEB9DDB7-7E7A-43D0-AF5A-5D523A67D263}" dt="2024-04-24T18:27:35.932" v="1456"/>
        <pc:sldMkLst>
          <pc:docMk/>
          <pc:sldMk cId="1303955964" sldId="378"/>
        </pc:sldMkLst>
        <pc:spChg chg="mod">
          <ac:chgData name="Cameron J" userId="3878b05aa3325a88" providerId="LiveId" clId="{BEB9DDB7-7E7A-43D0-AF5A-5D523A67D263}" dt="2024-04-24T18:27:35.932" v="1456"/>
          <ac:spMkLst>
            <pc:docMk/>
            <pc:sldMk cId="1303955964" sldId="378"/>
            <ac:spMk id="2" creationId="{20AEB63D-E412-E79A-A5B6-7933C4ECC5AF}"/>
          </ac:spMkLst>
        </pc:spChg>
        <pc:spChg chg="mod">
          <ac:chgData name="Cameron J" userId="3878b05aa3325a88" providerId="LiveId" clId="{BEB9DDB7-7E7A-43D0-AF5A-5D523A67D263}" dt="2024-04-24T18:23:36.079" v="1174" actId="404"/>
          <ac:spMkLst>
            <pc:docMk/>
            <pc:sldMk cId="1303955964" sldId="378"/>
            <ac:spMk id="3" creationId="{5CD6A9E3-5153-80CB-0AE4-A31FB79B335E}"/>
          </ac:spMkLst>
        </pc:spChg>
        <pc:picChg chg="add mod">
          <ac:chgData name="Cameron J" userId="3878b05aa3325a88" providerId="LiveId" clId="{BEB9DDB7-7E7A-43D0-AF5A-5D523A67D263}" dt="2024-04-24T18:23:34.115" v="1173" actId="1076"/>
          <ac:picMkLst>
            <pc:docMk/>
            <pc:sldMk cId="1303955964" sldId="378"/>
            <ac:picMk id="6" creationId="{E68AF36C-FB9E-1228-707B-01AA1D4AB548}"/>
          </ac:picMkLst>
        </pc:picChg>
        <pc:picChg chg="add del">
          <ac:chgData name="Cameron J" userId="3878b05aa3325a88" providerId="LiveId" clId="{BEB9DDB7-7E7A-43D0-AF5A-5D523A67D263}" dt="2024-04-24T18:23:42.458" v="1176" actId="22"/>
          <ac:picMkLst>
            <pc:docMk/>
            <pc:sldMk cId="1303955964" sldId="378"/>
            <ac:picMk id="8" creationId="{CC343CA3-1BF6-BFC1-9997-CD7A4559B616}"/>
          </ac:picMkLst>
        </pc:picChg>
      </pc:sldChg>
      <pc:sldChg chg="modSp add mod">
        <pc:chgData name="Cameron J" userId="3878b05aa3325a88" providerId="LiveId" clId="{BEB9DDB7-7E7A-43D0-AF5A-5D523A67D263}" dt="2024-04-24T18:27:37.976" v="1457"/>
        <pc:sldMkLst>
          <pc:docMk/>
          <pc:sldMk cId="276619187" sldId="379"/>
        </pc:sldMkLst>
        <pc:spChg chg="mod">
          <ac:chgData name="Cameron J" userId="3878b05aa3325a88" providerId="LiveId" clId="{BEB9DDB7-7E7A-43D0-AF5A-5D523A67D263}" dt="2024-04-24T18:27:37.976" v="1457"/>
          <ac:spMkLst>
            <pc:docMk/>
            <pc:sldMk cId="276619187" sldId="379"/>
            <ac:spMk id="2" creationId="{20AEB63D-E412-E79A-A5B6-7933C4ECC5AF}"/>
          </ac:spMkLst>
        </pc:spChg>
        <pc:spChg chg="mod">
          <ac:chgData name="Cameron J" userId="3878b05aa3325a88" providerId="LiveId" clId="{BEB9DDB7-7E7A-43D0-AF5A-5D523A67D263}" dt="2024-04-24T18:23:54.394" v="1232" actId="13926"/>
          <ac:spMkLst>
            <pc:docMk/>
            <pc:sldMk cId="276619187" sldId="379"/>
            <ac:spMk id="3" creationId="{5CD6A9E3-5153-80CB-0AE4-A31FB79B335E}"/>
          </ac:spMkLst>
        </pc:spChg>
      </pc:sldChg>
      <pc:sldChg chg="addSp delSp modSp add mod">
        <pc:chgData name="Cameron J" userId="3878b05aa3325a88" providerId="LiveId" clId="{BEB9DDB7-7E7A-43D0-AF5A-5D523A67D263}" dt="2024-04-24T18:27:39.815" v="1458"/>
        <pc:sldMkLst>
          <pc:docMk/>
          <pc:sldMk cId="1379358044" sldId="380"/>
        </pc:sldMkLst>
        <pc:spChg chg="mod">
          <ac:chgData name="Cameron J" userId="3878b05aa3325a88" providerId="LiveId" clId="{BEB9DDB7-7E7A-43D0-AF5A-5D523A67D263}" dt="2024-04-24T18:27:39.815" v="1458"/>
          <ac:spMkLst>
            <pc:docMk/>
            <pc:sldMk cId="1379358044" sldId="380"/>
            <ac:spMk id="2" creationId="{20AEB63D-E412-E79A-A5B6-7933C4ECC5AF}"/>
          </ac:spMkLst>
        </pc:spChg>
        <pc:picChg chg="del">
          <ac:chgData name="Cameron J" userId="3878b05aa3325a88" providerId="LiveId" clId="{BEB9DDB7-7E7A-43D0-AF5A-5D523A67D263}" dt="2024-04-24T18:24:19.821" v="1234" actId="478"/>
          <ac:picMkLst>
            <pc:docMk/>
            <pc:sldMk cId="1379358044" sldId="380"/>
            <ac:picMk id="6" creationId="{E68AF36C-FB9E-1228-707B-01AA1D4AB548}"/>
          </ac:picMkLst>
        </pc:picChg>
        <pc:picChg chg="add mod">
          <ac:chgData name="Cameron J" userId="3878b05aa3325a88" providerId="LiveId" clId="{BEB9DDB7-7E7A-43D0-AF5A-5D523A67D263}" dt="2024-04-24T18:24:24.033" v="1237" actId="14100"/>
          <ac:picMkLst>
            <pc:docMk/>
            <pc:sldMk cId="1379358044" sldId="380"/>
            <ac:picMk id="7" creationId="{C02717D3-B67C-B3E5-1985-D452B5927FD6}"/>
          </ac:picMkLst>
        </pc:picChg>
      </pc:sldChg>
      <pc:sldChg chg="modSp add mod">
        <pc:chgData name="Cameron J" userId="3878b05aa3325a88" providerId="LiveId" clId="{BEB9DDB7-7E7A-43D0-AF5A-5D523A67D263}" dt="2024-04-24T18:27:42.244" v="1459"/>
        <pc:sldMkLst>
          <pc:docMk/>
          <pc:sldMk cId="2214343995" sldId="381"/>
        </pc:sldMkLst>
        <pc:spChg chg="mod">
          <ac:chgData name="Cameron J" userId="3878b05aa3325a88" providerId="LiveId" clId="{BEB9DDB7-7E7A-43D0-AF5A-5D523A67D263}" dt="2024-04-24T18:27:42.244" v="1459"/>
          <ac:spMkLst>
            <pc:docMk/>
            <pc:sldMk cId="2214343995" sldId="381"/>
            <ac:spMk id="2" creationId="{20AEB63D-E412-E79A-A5B6-7933C4ECC5AF}"/>
          </ac:spMkLst>
        </pc:spChg>
        <pc:spChg chg="mod">
          <ac:chgData name="Cameron J" userId="3878b05aa3325a88" providerId="LiveId" clId="{BEB9DDB7-7E7A-43D0-AF5A-5D523A67D263}" dt="2024-04-24T18:24:54.670" v="1346" actId="13926"/>
          <ac:spMkLst>
            <pc:docMk/>
            <pc:sldMk cId="2214343995" sldId="381"/>
            <ac:spMk id="3" creationId="{5CD6A9E3-5153-80CB-0AE4-A31FB79B335E}"/>
          </ac:spMkLst>
        </pc:spChg>
      </pc:sldChg>
      <pc:sldChg chg="add del">
        <pc:chgData name="Cameron J" userId="3878b05aa3325a88" providerId="LiveId" clId="{BEB9DDB7-7E7A-43D0-AF5A-5D523A67D263}" dt="2024-04-24T18:24:28.986" v="1239"/>
        <pc:sldMkLst>
          <pc:docMk/>
          <pc:sldMk cId="2624368599" sldId="381"/>
        </pc:sldMkLst>
      </pc:sldChg>
      <pc:sldChg chg="addSp delSp modSp add mod">
        <pc:chgData name="Cameron J" userId="3878b05aa3325a88" providerId="LiveId" clId="{BEB9DDB7-7E7A-43D0-AF5A-5D523A67D263}" dt="2024-04-24T18:27:44.436" v="1460"/>
        <pc:sldMkLst>
          <pc:docMk/>
          <pc:sldMk cId="293219116" sldId="382"/>
        </pc:sldMkLst>
        <pc:spChg chg="mod">
          <ac:chgData name="Cameron J" userId="3878b05aa3325a88" providerId="LiveId" clId="{BEB9DDB7-7E7A-43D0-AF5A-5D523A67D263}" dt="2024-04-24T18:27:44.436" v="1460"/>
          <ac:spMkLst>
            <pc:docMk/>
            <pc:sldMk cId="293219116" sldId="382"/>
            <ac:spMk id="2" creationId="{20AEB63D-E412-E79A-A5B6-7933C4ECC5AF}"/>
          </ac:spMkLst>
        </pc:spChg>
        <pc:picChg chg="add mod">
          <ac:chgData name="Cameron J" userId="3878b05aa3325a88" providerId="LiveId" clId="{BEB9DDB7-7E7A-43D0-AF5A-5D523A67D263}" dt="2024-04-24T18:25:55.540" v="1352" actId="1076"/>
          <ac:picMkLst>
            <pc:docMk/>
            <pc:sldMk cId="293219116" sldId="382"/>
            <ac:picMk id="6" creationId="{08F6B959-4C7A-4EE6-CC4E-576C105116F1}"/>
          </ac:picMkLst>
        </pc:picChg>
        <pc:picChg chg="del">
          <ac:chgData name="Cameron J" userId="3878b05aa3325a88" providerId="LiveId" clId="{BEB9DDB7-7E7A-43D0-AF5A-5D523A67D263}" dt="2024-04-24T18:25:50.016" v="1348" actId="478"/>
          <ac:picMkLst>
            <pc:docMk/>
            <pc:sldMk cId="293219116" sldId="382"/>
            <ac:picMk id="7" creationId="{C02717D3-B67C-B3E5-1985-D452B5927FD6}"/>
          </ac:picMkLst>
        </pc:picChg>
      </pc:sldChg>
      <pc:sldChg chg="modSp add mod">
        <pc:chgData name="Cameron J" userId="3878b05aa3325a88" providerId="LiveId" clId="{BEB9DDB7-7E7A-43D0-AF5A-5D523A67D263}" dt="2024-04-24T18:27:46.452" v="1461"/>
        <pc:sldMkLst>
          <pc:docMk/>
          <pc:sldMk cId="164459155" sldId="383"/>
        </pc:sldMkLst>
        <pc:spChg chg="mod">
          <ac:chgData name="Cameron J" userId="3878b05aa3325a88" providerId="LiveId" clId="{BEB9DDB7-7E7A-43D0-AF5A-5D523A67D263}" dt="2024-04-24T18:27:46.452" v="1461"/>
          <ac:spMkLst>
            <pc:docMk/>
            <pc:sldMk cId="164459155" sldId="383"/>
            <ac:spMk id="2" creationId="{20AEB63D-E412-E79A-A5B6-7933C4ECC5AF}"/>
          </ac:spMkLst>
        </pc:spChg>
        <pc:spChg chg="mod">
          <ac:chgData name="Cameron J" userId="3878b05aa3325a88" providerId="LiveId" clId="{BEB9DDB7-7E7A-43D0-AF5A-5D523A67D263}" dt="2024-04-24T18:26:10.352" v="1422" actId="13926"/>
          <ac:spMkLst>
            <pc:docMk/>
            <pc:sldMk cId="164459155" sldId="383"/>
            <ac:spMk id="3" creationId="{5CD6A9E3-5153-80CB-0AE4-A31FB79B335E}"/>
          </ac:spMkLst>
        </pc:spChg>
      </pc:sldChg>
      <pc:sldChg chg="add">
        <pc:chgData name="Cameron J" userId="3878b05aa3325a88" providerId="LiveId" clId="{BEB9DDB7-7E7A-43D0-AF5A-5D523A67D263}" dt="2024-04-24T18:29:58.029" v="1818"/>
        <pc:sldMkLst>
          <pc:docMk/>
          <pc:sldMk cId="1866930948" sldId="384"/>
        </pc:sldMkLst>
      </pc:sldChg>
      <pc:sldChg chg="addSp delSp modSp add del mod">
        <pc:chgData name="Cameron J" userId="3878b05aa3325a88" providerId="LiveId" clId="{BEB9DDB7-7E7A-43D0-AF5A-5D523A67D263}" dt="2024-04-24T18:29:53.282" v="1817" actId="2696"/>
        <pc:sldMkLst>
          <pc:docMk/>
          <pc:sldMk cId="1923976971" sldId="384"/>
        </pc:sldMkLst>
        <pc:spChg chg="mod">
          <ac:chgData name="Cameron J" userId="3878b05aa3325a88" providerId="LiveId" clId="{BEB9DDB7-7E7A-43D0-AF5A-5D523A67D263}" dt="2024-04-24T18:27:48.145" v="1462"/>
          <ac:spMkLst>
            <pc:docMk/>
            <pc:sldMk cId="1923976971" sldId="384"/>
            <ac:spMk id="2" creationId="{20AEB63D-E412-E79A-A5B6-7933C4ECC5AF}"/>
          </ac:spMkLst>
        </pc:spChg>
        <pc:picChg chg="del">
          <ac:chgData name="Cameron J" userId="3878b05aa3325a88" providerId="LiveId" clId="{BEB9DDB7-7E7A-43D0-AF5A-5D523A67D263}" dt="2024-04-24T18:28:33.607" v="1491" actId="478"/>
          <ac:picMkLst>
            <pc:docMk/>
            <pc:sldMk cId="1923976971" sldId="384"/>
            <ac:picMk id="6" creationId="{08F6B959-4C7A-4EE6-CC4E-576C105116F1}"/>
          </ac:picMkLst>
        </pc:picChg>
        <pc:picChg chg="add mod">
          <ac:chgData name="Cameron J" userId="3878b05aa3325a88" providerId="LiveId" clId="{BEB9DDB7-7E7A-43D0-AF5A-5D523A67D263}" dt="2024-04-24T18:28:52.020" v="1495" actId="1076"/>
          <ac:picMkLst>
            <pc:docMk/>
            <pc:sldMk cId="1923976971" sldId="384"/>
            <ac:picMk id="7" creationId="{F33B1934-E113-3083-5482-A6D1F153AE4A}"/>
          </ac:picMkLst>
        </pc:picChg>
      </pc:sldChg>
      <pc:sldChg chg="modSp add mod">
        <pc:chgData name="Cameron J" userId="3878b05aa3325a88" providerId="LiveId" clId="{BEB9DDB7-7E7A-43D0-AF5A-5D523A67D263}" dt="2024-04-24T18:35:15.134" v="2276" actId="27636"/>
        <pc:sldMkLst>
          <pc:docMk/>
          <pc:sldMk cId="3804313314" sldId="385"/>
        </pc:sldMkLst>
        <pc:spChg chg="mod">
          <ac:chgData name="Cameron J" userId="3878b05aa3325a88" providerId="LiveId" clId="{BEB9DDB7-7E7A-43D0-AF5A-5D523A67D263}" dt="2024-04-24T18:28:26.305" v="1490"/>
          <ac:spMkLst>
            <pc:docMk/>
            <pc:sldMk cId="3804313314" sldId="385"/>
            <ac:spMk id="2" creationId="{20AEB63D-E412-E79A-A5B6-7933C4ECC5AF}"/>
          </ac:spMkLst>
        </pc:spChg>
        <pc:spChg chg="mod">
          <ac:chgData name="Cameron J" userId="3878b05aa3325a88" providerId="LiveId" clId="{BEB9DDB7-7E7A-43D0-AF5A-5D523A67D263}" dt="2024-04-24T18:35:15.134" v="2276" actId="27636"/>
          <ac:spMkLst>
            <pc:docMk/>
            <pc:sldMk cId="3804313314" sldId="385"/>
            <ac:spMk id="3" creationId="{5CD6A9E3-5153-80CB-0AE4-A31FB79B335E}"/>
          </ac:spMkLst>
        </pc:spChg>
      </pc:sldChg>
      <pc:sldChg chg="modSp add del">
        <pc:chgData name="Cameron J" userId="3878b05aa3325a88" providerId="LiveId" clId="{BEB9DDB7-7E7A-43D0-AF5A-5D523A67D263}" dt="2024-04-24T18:36:35.464" v="2633" actId="47"/>
        <pc:sldMkLst>
          <pc:docMk/>
          <pc:sldMk cId="4014071825" sldId="386"/>
        </pc:sldMkLst>
        <pc:spChg chg="mod">
          <ac:chgData name="Cameron J" userId="3878b05aa3325a88" providerId="LiveId" clId="{BEB9DDB7-7E7A-43D0-AF5A-5D523A67D263}" dt="2024-04-24T18:28:26.305" v="1490"/>
          <ac:spMkLst>
            <pc:docMk/>
            <pc:sldMk cId="4014071825" sldId="386"/>
            <ac:spMk id="2" creationId="{20AEB63D-E412-E79A-A5B6-7933C4ECC5AF}"/>
          </ac:spMkLst>
        </pc:spChg>
      </pc:sldChg>
      <pc:sldChg chg="modSp add mod">
        <pc:chgData name="Cameron J" userId="3878b05aa3325a88" providerId="LiveId" clId="{BEB9DDB7-7E7A-43D0-AF5A-5D523A67D263}" dt="2024-04-24T18:30:27.644" v="1820" actId="20577"/>
        <pc:sldMkLst>
          <pc:docMk/>
          <pc:sldMk cId="609466971" sldId="387"/>
        </pc:sldMkLst>
        <pc:spChg chg="mod">
          <ac:chgData name="Cameron J" userId="3878b05aa3325a88" providerId="LiveId" clId="{BEB9DDB7-7E7A-43D0-AF5A-5D523A67D263}" dt="2024-04-24T18:30:27.644" v="1820" actId="20577"/>
          <ac:spMkLst>
            <pc:docMk/>
            <pc:sldMk cId="609466971" sldId="387"/>
            <ac:spMk id="3" creationId="{BEB51F98-B7F8-82CB-30B1-B0717AEF038F}"/>
          </ac:spMkLst>
        </pc:spChg>
      </pc:sldChg>
      <pc:sldChg chg="modSp add del mod">
        <pc:chgData name="Cameron J" userId="3878b05aa3325a88" providerId="LiveId" clId="{BEB9DDB7-7E7A-43D0-AF5A-5D523A67D263}" dt="2024-04-24T18:29:53.282" v="1817" actId="2696"/>
        <pc:sldMkLst>
          <pc:docMk/>
          <pc:sldMk cId="494540876" sldId="388"/>
        </pc:sldMkLst>
        <pc:spChg chg="mod">
          <ac:chgData name="Cameron J" userId="3878b05aa3325a88" providerId="LiveId" clId="{BEB9DDB7-7E7A-43D0-AF5A-5D523A67D263}" dt="2024-04-24T18:29:49.867" v="1816" actId="13926"/>
          <ac:spMkLst>
            <pc:docMk/>
            <pc:sldMk cId="494540876" sldId="388"/>
            <ac:spMk id="3" creationId="{5CD6A9E3-5153-80CB-0AE4-A31FB79B335E}"/>
          </ac:spMkLst>
        </pc:spChg>
      </pc:sldChg>
      <pc:sldChg chg="add">
        <pc:chgData name="Cameron J" userId="3878b05aa3325a88" providerId="LiveId" clId="{BEB9DDB7-7E7A-43D0-AF5A-5D523A67D263}" dt="2024-04-24T18:29:58.029" v="1818"/>
        <pc:sldMkLst>
          <pc:docMk/>
          <pc:sldMk cId="1215555055" sldId="388"/>
        </pc:sldMkLst>
      </pc:sldChg>
      <pc:sldChg chg="modSp add mod">
        <pc:chgData name="Cameron J" userId="3878b05aa3325a88" providerId="LiveId" clId="{BEB9DDB7-7E7A-43D0-AF5A-5D523A67D263}" dt="2024-04-24T18:37:16.193" v="2775" actId="20577"/>
        <pc:sldMkLst>
          <pc:docMk/>
          <pc:sldMk cId="3888423026" sldId="389"/>
        </pc:sldMkLst>
        <pc:spChg chg="mod">
          <ac:chgData name="Cameron J" userId="3878b05aa3325a88" providerId="LiveId" clId="{BEB9DDB7-7E7A-43D0-AF5A-5D523A67D263}" dt="2024-04-24T18:37:16.193" v="2775" actId="20577"/>
          <ac:spMkLst>
            <pc:docMk/>
            <pc:sldMk cId="3888423026" sldId="389"/>
            <ac:spMk id="3" creationId="{5CD6A9E3-5153-80CB-0AE4-A31FB79B33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C9D30-F937-4946-BF68-C2E8F399033D}" type="datetimeFigureOut">
              <a:rPr lang="en-US" smtClean="0"/>
              <a:t>5/1/2024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857A40-3F5B-2746-BCA8-8E2C028FFDFF}" type="slidenum">
              <a:rPr lang="en-US" smtClean="0"/>
              <a:t>‹#›</a:t>
            </a:fld>
            <a:endParaRPr lang="en-US"/>
          </a:p>
        </p:txBody>
      </p:sp>
    </p:spTree>
    <p:extLst>
      <p:ext uri="{BB962C8B-B14F-4D97-AF65-F5344CB8AC3E}">
        <p14:creationId xmlns:p14="http://schemas.microsoft.com/office/powerpoint/2010/main" val="2417386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13</a:t>
            </a:fld>
            <a:endParaRPr lang="en-US"/>
          </a:p>
        </p:txBody>
      </p:sp>
    </p:spTree>
    <p:extLst>
      <p:ext uri="{BB962C8B-B14F-4D97-AF65-F5344CB8AC3E}">
        <p14:creationId xmlns:p14="http://schemas.microsoft.com/office/powerpoint/2010/main" val="4231375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32</a:t>
            </a:fld>
            <a:endParaRPr lang="en-US"/>
          </a:p>
        </p:txBody>
      </p:sp>
    </p:spTree>
    <p:extLst>
      <p:ext uri="{BB962C8B-B14F-4D97-AF65-F5344CB8AC3E}">
        <p14:creationId xmlns:p14="http://schemas.microsoft.com/office/powerpoint/2010/main" val="3032851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33</a:t>
            </a:fld>
            <a:endParaRPr lang="en-US"/>
          </a:p>
        </p:txBody>
      </p:sp>
    </p:spTree>
    <p:extLst>
      <p:ext uri="{BB962C8B-B14F-4D97-AF65-F5344CB8AC3E}">
        <p14:creationId xmlns:p14="http://schemas.microsoft.com/office/powerpoint/2010/main" val="3091710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34</a:t>
            </a:fld>
            <a:endParaRPr lang="en-US"/>
          </a:p>
        </p:txBody>
      </p:sp>
    </p:spTree>
    <p:extLst>
      <p:ext uri="{BB962C8B-B14F-4D97-AF65-F5344CB8AC3E}">
        <p14:creationId xmlns:p14="http://schemas.microsoft.com/office/powerpoint/2010/main" val="3996101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35</a:t>
            </a:fld>
            <a:endParaRPr lang="en-US"/>
          </a:p>
        </p:txBody>
      </p:sp>
    </p:spTree>
    <p:extLst>
      <p:ext uri="{BB962C8B-B14F-4D97-AF65-F5344CB8AC3E}">
        <p14:creationId xmlns:p14="http://schemas.microsoft.com/office/powerpoint/2010/main" val="4234455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36</a:t>
            </a:fld>
            <a:endParaRPr lang="en-US"/>
          </a:p>
        </p:txBody>
      </p:sp>
    </p:spTree>
    <p:extLst>
      <p:ext uri="{BB962C8B-B14F-4D97-AF65-F5344CB8AC3E}">
        <p14:creationId xmlns:p14="http://schemas.microsoft.com/office/powerpoint/2010/main" val="3226667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37</a:t>
            </a:fld>
            <a:endParaRPr lang="en-US"/>
          </a:p>
        </p:txBody>
      </p:sp>
    </p:spTree>
    <p:extLst>
      <p:ext uri="{BB962C8B-B14F-4D97-AF65-F5344CB8AC3E}">
        <p14:creationId xmlns:p14="http://schemas.microsoft.com/office/powerpoint/2010/main" val="301774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41</a:t>
            </a:fld>
            <a:endParaRPr lang="en-US"/>
          </a:p>
        </p:txBody>
      </p:sp>
    </p:spTree>
    <p:extLst>
      <p:ext uri="{BB962C8B-B14F-4D97-AF65-F5344CB8AC3E}">
        <p14:creationId xmlns:p14="http://schemas.microsoft.com/office/powerpoint/2010/main" val="3370835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42</a:t>
            </a:fld>
            <a:endParaRPr lang="en-US"/>
          </a:p>
        </p:txBody>
      </p:sp>
    </p:spTree>
    <p:extLst>
      <p:ext uri="{BB962C8B-B14F-4D97-AF65-F5344CB8AC3E}">
        <p14:creationId xmlns:p14="http://schemas.microsoft.com/office/powerpoint/2010/main" val="1352142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44</a:t>
            </a:fld>
            <a:endParaRPr lang="en-US"/>
          </a:p>
        </p:txBody>
      </p:sp>
    </p:spTree>
    <p:extLst>
      <p:ext uri="{BB962C8B-B14F-4D97-AF65-F5344CB8AC3E}">
        <p14:creationId xmlns:p14="http://schemas.microsoft.com/office/powerpoint/2010/main" val="196354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72</a:t>
            </a:fld>
            <a:endParaRPr lang="en-US"/>
          </a:p>
        </p:txBody>
      </p:sp>
    </p:spTree>
    <p:extLst>
      <p:ext uri="{BB962C8B-B14F-4D97-AF65-F5344CB8AC3E}">
        <p14:creationId xmlns:p14="http://schemas.microsoft.com/office/powerpoint/2010/main" val="3518225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23</a:t>
            </a:fld>
            <a:endParaRPr lang="en-US"/>
          </a:p>
        </p:txBody>
      </p:sp>
    </p:spTree>
    <p:extLst>
      <p:ext uri="{BB962C8B-B14F-4D97-AF65-F5344CB8AC3E}">
        <p14:creationId xmlns:p14="http://schemas.microsoft.com/office/powerpoint/2010/main" val="2886153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74</a:t>
            </a:fld>
            <a:endParaRPr lang="en-US"/>
          </a:p>
        </p:txBody>
      </p:sp>
    </p:spTree>
    <p:extLst>
      <p:ext uri="{BB962C8B-B14F-4D97-AF65-F5344CB8AC3E}">
        <p14:creationId xmlns:p14="http://schemas.microsoft.com/office/powerpoint/2010/main" val="3950549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85</a:t>
            </a:fld>
            <a:endParaRPr lang="en-US"/>
          </a:p>
        </p:txBody>
      </p:sp>
    </p:spTree>
    <p:extLst>
      <p:ext uri="{BB962C8B-B14F-4D97-AF65-F5344CB8AC3E}">
        <p14:creationId xmlns:p14="http://schemas.microsoft.com/office/powerpoint/2010/main" val="530020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86</a:t>
            </a:fld>
            <a:endParaRPr lang="en-US"/>
          </a:p>
        </p:txBody>
      </p:sp>
    </p:spTree>
    <p:extLst>
      <p:ext uri="{BB962C8B-B14F-4D97-AF65-F5344CB8AC3E}">
        <p14:creationId xmlns:p14="http://schemas.microsoft.com/office/powerpoint/2010/main" val="3197581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87</a:t>
            </a:fld>
            <a:endParaRPr lang="en-US"/>
          </a:p>
        </p:txBody>
      </p:sp>
    </p:spTree>
    <p:extLst>
      <p:ext uri="{BB962C8B-B14F-4D97-AF65-F5344CB8AC3E}">
        <p14:creationId xmlns:p14="http://schemas.microsoft.com/office/powerpoint/2010/main" val="1269304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88</a:t>
            </a:fld>
            <a:endParaRPr lang="en-US"/>
          </a:p>
        </p:txBody>
      </p:sp>
    </p:spTree>
    <p:extLst>
      <p:ext uri="{BB962C8B-B14F-4D97-AF65-F5344CB8AC3E}">
        <p14:creationId xmlns:p14="http://schemas.microsoft.com/office/powerpoint/2010/main" val="2430468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89</a:t>
            </a:fld>
            <a:endParaRPr lang="en-US"/>
          </a:p>
        </p:txBody>
      </p:sp>
    </p:spTree>
    <p:extLst>
      <p:ext uri="{BB962C8B-B14F-4D97-AF65-F5344CB8AC3E}">
        <p14:creationId xmlns:p14="http://schemas.microsoft.com/office/powerpoint/2010/main" val="35220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90</a:t>
            </a:fld>
            <a:endParaRPr lang="en-US"/>
          </a:p>
        </p:txBody>
      </p:sp>
    </p:spTree>
    <p:extLst>
      <p:ext uri="{BB962C8B-B14F-4D97-AF65-F5344CB8AC3E}">
        <p14:creationId xmlns:p14="http://schemas.microsoft.com/office/powerpoint/2010/main" val="2826747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91</a:t>
            </a:fld>
            <a:endParaRPr lang="en-US"/>
          </a:p>
        </p:txBody>
      </p:sp>
    </p:spTree>
    <p:extLst>
      <p:ext uri="{BB962C8B-B14F-4D97-AF65-F5344CB8AC3E}">
        <p14:creationId xmlns:p14="http://schemas.microsoft.com/office/powerpoint/2010/main" val="636047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92</a:t>
            </a:fld>
            <a:endParaRPr lang="en-US"/>
          </a:p>
        </p:txBody>
      </p:sp>
    </p:spTree>
    <p:extLst>
      <p:ext uri="{BB962C8B-B14F-4D97-AF65-F5344CB8AC3E}">
        <p14:creationId xmlns:p14="http://schemas.microsoft.com/office/powerpoint/2010/main" val="6146835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93</a:t>
            </a:fld>
            <a:endParaRPr lang="en-US"/>
          </a:p>
        </p:txBody>
      </p:sp>
    </p:spTree>
    <p:extLst>
      <p:ext uri="{BB962C8B-B14F-4D97-AF65-F5344CB8AC3E}">
        <p14:creationId xmlns:p14="http://schemas.microsoft.com/office/powerpoint/2010/main" val="957726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24</a:t>
            </a:fld>
            <a:endParaRPr lang="en-US"/>
          </a:p>
        </p:txBody>
      </p:sp>
    </p:spTree>
    <p:extLst>
      <p:ext uri="{BB962C8B-B14F-4D97-AF65-F5344CB8AC3E}">
        <p14:creationId xmlns:p14="http://schemas.microsoft.com/office/powerpoint/2010/main" val="39628933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94</a:t>
            </a:fld>
            <a:endParaRPr lang="en-US"/>
          </a:p>
        </p:txBody>
      </p:sp>
    </p:spTree>
    <p:extLst>
      <p:ext uri="{BB962C8B-B14F-4D97-AF65-F5344CB8AC3E}">
        <p14:creationId xmlns:p14="http://schemas.microsoft.com/office/powerpoint/2010/main" val="3053066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25</a:t>
            </a:fld>
            <a:endParaRPr lang="en-US"/>
          </a:p>
        </p:txBody>
      </p:sp>
    </p:spTree>
    <p:extLst>
      <p:ext uri="{BB962C8B-B14F-4D97-AF65-F5344CB8AC3E}">
        <p14:creationId xmlns:p14="http://schemas.microsoft.com/office/powerpoint/2010/main" val="6556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26</a:t>
            </a:fld>
            <a:endParaRPr lang="en-US"/>
          </a:p>
        </p:txBody>
      </p:sp>
    </p:spTree>
    <p:extLst>
      <p:ext uri="{BB962C8B-B14F-4D97-AF65-F5344CB8AC3E}">
        <p14:creationId xmlns:p14="http://schemas.microsoft.com/office/powerpoint/2010/main" val="3566506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28</a:t>
            </a:fld>
            <a:endParaRPr lang="en-US"/>
          </a:p>
        </p:txBody>
      </p:sp>
    </p:spTree>
    <p:extLst>
      <p:ext uri="{BB962C8B-B14F-4D97-AF65-F5344CB8AC3E}">
        <p14:creationId xmlns:p14="http://schemas.microsoft.com/office/powerpoint/2010/main" val="1655200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29</a:t>
            </a:fld>
            <a:endParaRPr lang="en-US"/>
          </a:p>
        </p:txBody>
      </p:sp>
    </p:spTree>
    <p:extLst>
      <p:ext uri="{BB962C8B-B14F-4D97-AF65-F5344CB8AC3E}">
        <p14:creationId xmlns:p14="http://schemas.microsoft.com/office/powerpoint/2010/main" val="2726060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30</a:t>
            </a:fld>
            <a:endParaRPr lang="en-US"/>
          </a:p>
        </p:txBody>
      </p:sp>
    </p:spTree>
    <p:extLst>
      <p:ext uri="{BB962C8B-B14F-4D97-AF65-F5344CB8AC3E}">
        <p14:creationId xmlns:p14="http://schemas.microsoft.com/office/powerpoint/2010/main" val="3796487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57A40-3F5B-2746-BCA8-8E2C028FFDFF}" type="slidenum">
              <a:rPr lang="en-US" smtClean="0"/>
              <a:t>31</a:t>
            </a:fld>
            <a:endParaRPr lang="en-US"/>
          </a:p>
        </p:txBody>
      </p:sp>
    </p:spTree>
    <p:extLst>
      <p:ext uri="{BB962C8B-B14F-4D97-AF65-F5344CB8AC3E}">
        <p14:creationId xmlns:p14="http://schemas.microsoft.com/office/powerpoint/2010/main" val="2018936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C996-1AF1-15C1-70FE-615DF9CBFED7}"/>
              </a:ext>
            </a:extLst>
          </p:cNvPr>
          <p:cNvSpPr>
            <a:spLocks noGrp="1"/>
          </p:cNvSpPr>
          <p:nvPr>
            <p:ph type="title" hasCustomPrompt="1"/>
          </p:nvPr>
        </p:nvSpPr>
        <p:spPr>
          <a:xfrm>
            <a:off x="638917" y="903391"/>
            <a:ext cx="6250685" cy="2106570"/>
          </a:xfrm>
        </p:spPr>
        <p:txBody>
          <a:bodyPr rIns="91440">
            <a:normAutofit/>
          </a:bodyPr>
          <a:lstStyle>
            <a:lvl1pPr>
              <a:defRPr sz="3600" b="1" i="0">
                <a:solidFill>
                  <a:schemeClr val="tx1">
                    <a:lumMod val="90000"/>
                    <a:lumOff val="10000"/>
                  </a:schemeClr>
                </a:solidFill>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effectLst/>
              </a:rPr>
              <a:t>Insert slide title in title or sentence case </a:t>
            </a:r>
            <a:endParaRPr lang="en-US" dirty="0"/>
          </a:p>
        </p:txBody>
      </p:sp>
      <p:sp>
        <p:nvSpPr>
          <p:cNvPr id="9" name="Rectangle 8">
            <a:extLst>
              <a:ext uri="{FF2B5EF4-FFF2-40B4-BE49-F238E27FC236}">
                <a16:creationId xmlns:a16="http://schemas.microsoft.com/office/drawing/2014/main" id="{A331B425-093C-0149-952F-11573DF09F2E}"/>
              </a:ext>
              <a:ext uri="{C183D7F6-B498-43B3-948B-1728B52AA6E4}">
                <adec:decorative xmlns:adec="http://schemas.microsoft.com/office/drawing/2017/decorative" val="1"/>
              </a:ext>
            </a:extLst>
          </p:cNvPr>
          <p:cNvSpPr/>
          <p:nvPr userDrawn="1"/>
        </p:nvSpPr>
        <p:spPr>
          <a:xfrm>
            <a:off x="638917" y="3218871"/>
            <a:ext cx="353642"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A91AB265-C0D2-A543-B156-B0221787BF01}"/>
              </a:ext>
              <a:ext uri="{C183D7F6-B498-43B3-948B-1728B52AA6E4}">
                <adec:decorative xmlns:adec="http://schemas.microsoft.com/office/drawing/2017/decorative" val="1"/>
              </a:ext>
            </a:extLst>
          </p:cNvPr>
          <p:cNvSpPr/>
          <p:nvPr userDrawn="1"/>
        </p:nvSpPr>
        <p:spPr>
          <a:xfrm>
            <a:off x="0" y="5733907"/>
            <a:ext cx="9144000" cy="11240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 Placeholder 10">
            <a:extLst>
              <a:ext uri="{FF2B5EF4-FFF2-40B4-BE49-F238E27FC236}">
                <a16:creationId xmlns:a16="http://schemas.microsoft.com/office/drawing/2014/main" id="{BB10240F-B4BA-0448-B9CB-BAB80DBF6BF3}"/>
              </a:ext>
            </a:extLst>
          </p:cNvPr>
          <p:cNvSpPr>
            <a:spLocks noGrp="1"/>
          </p:cNvSpPr>
          <p:nvPr>
            <p:ph type="body" sz="quarter" idx="12" hasCustomPrompt="1"/>
          </p:nvPr>
        </p:nvSpPr>
        <p:spPr>
          <a:xfrm>
            <a:off x="638917" y="3519489"/>
            <a:ext cx="6250685" cy="701877"/>
          </a:xfrm>
        </p:spPr>
        <p:txBody>
          <a:bodyPr anchor="t">
            <a:noAutofit/>
          </a:bodyPr>
          <a:lstStyle>
            <a:lvl1pPr marL="0" indent="0">
              <a:buNone/>
              <a:defRPr sz="2200">
                <a:solidFill>
                  <a:schemeClr val="tx1">
                    <a:lumMod val="75000"/>
                    <a:lumOff val="25000"/>
                  </a:schemeClr>
                </a:solidFill>
                <a:latin typeface="Red Hat Display" panose="02010303040201060303" pitchFamily="2" charset="0"/>
                <a:ea typeface="Red Hat Display" panose="02010303040201060303" pitchFamily="2" charset="0"/>
                <a:cs typeface="Red Hat Display" panose="02010303040201060303" pitchFamily="2" charset="0"/>
              </a:defRPr>
            </a:lvl1pPr>
          </a:lstStyle>
          <a:p>
            <a:pPr lvl="0"/>
            <a:r>
              <a:rPr lang="en-US" dirty="0"/>
              <a:t>Insert subtitle, date, or other important information, not to exceed two lines </a:t>
            </a:r>
          </a:p>
        </p:txBody>
      </p:sp>
      <p:sp>
        <p:nvSpPr>
          <p:cNvPr id="13" name="Text Placeholder 10">
            <a:extLst>
              <a:ext uri="{FF2B5EF4-FFF2-40B4-BE49-F238E27FC236}">
                <a16:creationId xmlns:a16="http://schemas.microsoft.com/office/drawing/2014/main" id="{254FFE49-5199-9649-BB93-1060548611E9}"/>
              </a:ext>
            </a:extLst>
          </p:cNvPr>
          <p:cNvSpPr>
            <a:spLocks noGrp="1"/>
          </p:cNvSpPr>
          <p:nvPr>
            <p:ph type="body" sz="quarter" idx="13" hasCustomPrompt="1"/>
          </p:nvPr>
        </p:nvSpPr>
        <p:spPr>
          <a:xfrm>
            <a:off x="638917" y="5953913"/>
            <a:ext cx="7733559" cy="523088"/>
          </a:xfrm>
        </p:spPr>
        <p:txBody>
          <a:bodyPr anchor="t" anchorCtr="0">
            <a:normAutofit/>
          </a:bodyPr>
          <a:lstStyle>
            <a:lvl1pPr marL="0" indent="0">
              <a:buNone/>
              <a:defRPr sz="1600" b="1">
                <a:solidFill>
                  <a:schemeClr val="bg1"/>
                </a:solidFill>
              </a:defRPr>
            </a:lvl1pPr>
          </a:lstStyle>
          <a:p>
            <a:pPr lvl="0"/>
            <a:r>
              <a:rPr lang="en-US" dirty="0"/>
              <a:t>Insert name, position, department/unit</a:t>
            </a:r>
          </a:p>
        </p:txBody>
      </p:sp>
    </p:spTree>
    <p:extLst>
      <p:ext uri="{BB962C8B-B14F-4D97-AF65-F5344CB8AC3E}">
        <p14:creationId xmlns:p14="http://schemas.microsoft.com/office/powerpoint/2010/main" val="4126455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End-blac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05D359-7029-C74B-8048-D1347E3FF64A}"/>
              </a:ext>
              <a:ext uri="{C183D7F6-B498-43B3-948B-1728B52AA6E4}">
                <adec:decorative xmlns:adec="http://schemas.microsoft.com/office/drawing/2017/decorative" val="1"/>
              </a:ext>
            </a:extLst>
          </p:cNvPr>
          <p:cNvSpPr/>
          <p:nvPr userDrawn="1"/>
        </p:nvSpPr>
        <p:spPr>
          <a:xfrm>
            <a:off x="0" y="-9939"/>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descr="UW–Madison logo with white text on black background">
            <a:extLst>
              <a:ext uri="{FF2B5EF4-FFF2-40B4-BE49-F238E27FC236}">
                <a16:creationId xmlns:a16="http://schemas.microsoft.com/office/drawing/2014/main" id="{5AC3464E-EAD7-2F46-80F6-DC8D4A387FF7}"/>
              </a:ext>
            </a:extLst>
          </p:cNvPr>
          <p:cNvPicPr>
            <a:picLocks noChangeAspect="1"/>
          </p:cNvPicPr>
          <p:nvPr userDrawn="1"/>
        </p:nvPicPr>
        <p:blipFill>
          <a:blip r:embed="rId2"/>
          <a:stretch>
            <a:fillRect/>
          </a:stretch>
        </p:blipFill>
        <p:spPr>
          <a:xfrm>
            <a:off x="3255444" y="2986084"/>
            <a:ext cx="2633112" cy="885831"/>
          </a:xfrm>
          <a:prstGeom prst="rect">
            <a:avLst/>
          </a:prstGeom>
        </p:spPr>
      </p:pic>
      <p:sp>
        <p:nvSpPr>
          <p:cNvPr id="2" name="Title 1">
            <a:extLst>
              <a:ext uri="{FF2B5EF4-FFF2-40B4-BE49-F238E27FC236}">
                <a16:creationId xmlns:a16="http://schemas.microsoft.com/office/drawing/2014/main" id="{D552FCC8-1D08-BC50-5775-78B866D9A150}"/>
              </a:ext>
            </a:extLst>
          </p:cNvPr>
          <p:cNvSpPr>
            <a:spLocks noGrp="1"/>
          </p:cNvSpPr>
          <p:nvPr>
            <p:ph type="title" hasCustomPrompt="1"/>
          </p:nvPr>
        </p:nvSpPr>
        <p:spPr>
          <a:xfrm>
            <a:off x="0" y="-213139"/>
            <a:ext cx="8001000" cy="203200"/>
          </a:xfrm>
        </p:spPr>
        <p:txBody>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Black Closing Slide</a:t>
            </a:r>
          </a:p>
        </p:txBody>
      </p:sp>
    </p:spTree>
    <p:extLst>
      <p:ext uri="{BB962C8B-B14F-4D97-AF65-F5344CB8AC3E}">
        <p14:creationId xmlns:p14="http://schemas.microsoft.com/office/powerpoint/2010/main" val="231482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B1C6F3-8D05-7245-98E0-6A89EF37B52B}"/>
              </a:ext>
              <a:ext uri="{C183D7F6-B498-43B3-948B-1728B52AA6E4}">
                <adec:decorative xmlns:adec="http://schemas.microsoft.com/office/drawing/2017/decorative" val="1"/>
              </a:ext>
            </a:extLst>
          </p:cNvPr>
          <p:cNvSpPr/>
          <p:nvPr userDrawn="1"/>
        </p:nvSpPr>
        <p:spPr>
          <a:xfrm>
            <a:off x="0" y="0"/>
            <a:ext cx="9144000" cy="57339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DDE0C0CF-9F78-455B-D981-3DC0727F3445}"/>
              </a:ext>
            </a:extLst>
          </p:cNvPr>
          <p:cNvSpPr>
            <a:spLocks noGrp="1"/>
          </p:cNvSpPr>
          <p:nvPr>
            <p:ph type="title" hasCustomPrompt="1"/>
          </p:nvPr>
        </p:nvSpPr>
        <p:spPr>
          <a:xfrm>
            <a:off x="638917" y="905689"/>
            <a:ext cx="6250685" cy="2106570"/>
          </a:xfrm>
        </p:spPr>
        <p:txBody>
          <a:bodyPr rIns="91440">
            <a:normAutofit/>
          </a:bodyPr>
          <a:lstStyle>
            <a:lvl1pPr>
              <a:defRPr sz="3600">
                <a:solidFill>
                  <a:schemeClr val="bg1"/>
                </a:solidFill>
              </a:defRPr>
            </a:lvl1pPr>
          </a:lstStyle>
          <a:p>
            <a:r>
              <a:rPr lang="en-US" dirty="0">
                <a:effectLst/>
              </a:rPr>
              <a:t>Insert slide title in title or sentence case </a:t>
            </a:r>
            <a:endParaRPr lang="en-US" dirty="0"/>
          </a:p>
        </p:txBody>
      </p:sp>
      <p:sp>
        <p:nvSpPr>
          <p:cNvPr id="9" name="Rectangle 8">
            <a:extLst>
              <a:ext uri="{FF2B5EF4-FFF2-40B4-BE49-F238E27FC236}">
                <a16:creationId xmlns:a16="http://schemas.microsoft.com/office/drawing/2014/main" id="{A331B425-093C-0149-952F-11573DF09F2E}"/>
              </a:ext>
              <a:ext uri="{C183D7F6-B498-43B3-948B-1728B52AA6E4}">
                <adec:decorative xmlns:adec="http://schemas.microsoft.com/office/drawing/2017/decorative" val="1"/>
              </a:ext>
            </a:extLst>
          </p:cNvPr>
          <p:cNvSpPr/>
          <p:nvPr userDrawn="1"/>
        </p:nvSpPr>
        <p:spPr>
          <a:xfrm>
            <a:off x="638917" y="3218871"/>
            <a:ext cx="353642"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 Placeholder 10">
            <a:extLst>
              <a:ext uri="{FF2B5EF4-FFF2-40B4-BE49-F238E27FC236}">
                <a16:creationId xmlns:a16="http://schemas.microsoft.com/office/drawing/2014/main" id="{BB10240F-B4BA-0448-B9CB-BAB80DBF6BF3}"/>
              </a:ext>
            </a:extLst>
          </p:cNvPr>
          <p:cNvSpPr>
            <a:spLocks noGrp="1"/>
          </p:cNvSpPr>
          <p:nvPr>
            <p:ph type="body" sz="quarter" idx="12" hasCustomPrompt="1"/>
          </p:nvPr>
        </p:nvSpPr>
        <p:spPr>
          <a:xfrm>
            <a:off x="638917" y="3519489"/>
            <a:ext cx="6250685" cy="701877"/>
          </a:xfrm>
        </p:spPr>
        <p:txBody>
          <a:bodyPr anchor="t">
            <a:noAutofit/>
          </a:bodyPr>
          <a:lstStyle>
            <a:lvl1pPr marL="0" indent="0">
              <a:buNone/>
              <a:defRPr sz="2200">
                <a:solidFill>
                  <a:schemeClr val="tx1">
                    <a:lumMod val="25000"/>
                    <a:lumOff val="75000"/>
                  </a:schemeClr>
                </a:solidFill>
                <a:latin typeface="Red Hat Display" panose="02010303040201060303" pitchFamily="2" charset="0"/>
                <a:ea typeface="Red Hat Display" panose="02010303040201060303" pitchFamily="2" charset="0"/>
                <a:cs typeface="Red Hat Display" panose="02010303040201060303" pitchFamily="2" charset="0"/>
              </a:defRPr>
            </a:lvl1pPr>
          </a:lstStyle>
          <a:p>
            <a:pPr lvl="0"/>
            <a:r>
              <a:rPr lang="en-US" dirty="0"/>
              <a:t>Insert subtitle, date, or other important information, not to exceed two lines </a:t>
            </a:r>
          </a:p>
        </p:txBody>
      </p:sp>
      <p:sp>
        <p:nvSpPr>
          <p:cNvPr id="13" name="Text Placeholder 10">
            <a:extLst>
              <a:ext uri="{FF2B5EF4-FFF2-40B4-BE49-F238E27FC236}">
                <a16:creationId xmlns:a16="http://schemas.microsoft.com/office/drawing/2014/main" id="{254FFE49-5199-9649-BB93-1060548611E9}"/>
              </a:ext>
            </a:extLst>
          </p:cNvPr>
          <p:cNvSpPr>
            <a:spLocks noGrp="1"/>
          </p:cNvSpPr>
          <p:nvPr>
            <p:ph type="body" sz="quarter" idx="13" hasCustomPrompt="1"/>
          </p:nvPr>
        </p:nvSpPr>
        <p:spPr>
          <a:xfrm>
            <a:off x="638917" y="5953913"/>
            <a:ext cx="7733559" cy="523088"/>
          </a:xfrm>
        </p:spPr>
        <p:txBody>
          <a:bodyPr anchor="t" anchorCtr="0">
            <a:normAutofit/>
          </a:bodyPr>
          <a:lstStyle>
            <a:lvl1pPr marL="0" indent="0">
              <a:buNone/>
              <a:defRPr sz="1600" b="1">
                <a:solidFill>
                  <a:schemeClr val="tx1">
                    <a:lumMod val="90000"/>
                    <a:lumOff val="10000"/>
                  </a:schemeClr>
                </a:solidFill>
              </a:defRPr>
            </a:lvl1pPr>
          </a:lstStyle>
          <a:p>
            <a:pPr lvl="0"/>
            <a:r>
              <a:rPr lang="en-US" dirty="0"/>
              <a:t>Insert name, position, department/unit</a:t>
            </a:r>
          </a:p>
        </p:txBody>
      </p:sp>
      <p:sp>
        <p:nvSpPr>
          <p:cNvPr id="11" name="Rectangle 10">
            <a:extLst>
              <a:ext uri="{FF2B5EF4-FFF2-40B4-BE49-F238E27FC236}">
                <a16:creationId xmlns:a16="http://schemas.microsoft.com/office/drawing/2014/main" id="{99797619-8B01-0549-8F5E-787C3097DC7B}"/>
              </a:ext>
            </a:extLst>
          </p:cNvPr>
          <p:cNvSpPr/>
          <p:nvPr userDrawn="1"/>
        </p:nvSpPr>
        <p:spPr>
          <a:xfrm>
            <a:off x="8530683" y="0"/>
            <a:ext cx="528175"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5" name="Picture 14" descr="Logo&#10;&#10;Description automatically generated">
            <a:extLst>
              <a:ext uri="{FF2B5EF4-FFF2-40B4-BE49-F238E27FC236}">
                <a16:creationId xmlns:a16="http://schemas.microsoft.com/office/drawing/2014/main" id="{A5686C4D-738C-8049-8292-137F1F10E425}"/>
              </a:ext>
            </a:extLst>
          </p:cNvPr>
          <p:cNvPicPr>
            <a:picLocks noChangeAspect="1"/>
          </p:cNvPicPr>
          <p:nvPr userDrawn="1"/>
        </p:nvPicPr>
        <p:blipFill>
          <a:blip r:embed="rId2"/>
          <a:stretch>
            <a:fillRect/>
          </a:stretch>
        </p:blipFill>
        <p:spPr>
          <a:xfrm>
            <a:off x="8569280" y="222227"/>
            <a:ext cx="456123" cy="716763"/>
          </a:xfrm>
          <a:prstGeom prst="rect">
            <a:avLst/>
          </a:prstGeom>
        </p:spPr>
      </p:pic>
    </p:spTree>
    <p:extLst>
      <p:ext uri="{BB962C8B-B14F-4D97-AF65-F5344CB8AC3E}">
        <p14:creationId xmlns:p14="http://schemas.microsoft.com/office/powerpoint/2010/main" val="3437924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_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3EAA1-5370-00EF-9A69-09341B248E5B}"/>
              </a:ext>
            </a:extLst>
          </p:cNvPr>
          <p:cNvSpPr>
            <a:spLocks noGrp="1"/>
          </p:cNvSpPr>
          <p:nvPr>
            <p:ph type="title" hasCustomPrompt="1"/>
          </p:nvPr>
        </p:nvSpPr>
        <p:spPr>
          <a:xfrm>
            <a:off x="370021" y="457200"/>
            <a:ext cx="8001000" cy="1066800"/>
          </a:xfrm>
        </p:spPr>
        <p:txBody>
          <a:bodyPr rIns="91440"/>
          <a:lstStyle>
            <a:lvl1pPr>
              <a:defRPr b="1" i="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effectLst/>
              </a:rPr>
              <a:t>Insert slide title in title or sentence case </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a:extLst>
              <a:ext uri="{FF2B5EF4-FFF2-40B4-BE49-F238E27FC236}">
                <a16:creationId xmlns:a16="http://schemas.microsoft.com/office/drawing/2014/main" id="{4EDFC75F-7C56-4347-B180-B45A7C3C2BFE}"/>
              </a:ext>
              <a:ext uri="{C183D7F6-B498-43B3-948B-1728B52AA6E4}">
                <adec:decorative xmlns:adec="http://schemas.microsoft.com/office/drawing/2017/decorative" val="1"/>
              </a:ext>
            </a:extLst>
          </p:cNvPr>
          <p:cNvSpPr/>
          <p:nvPr userDrawn="1"/>
        </p:nvSpPr>
        <p:spPr>
          <a:xfrm>
            <a:off x="371476" y="1625704"/>
            <a:ext cx="353642"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Content Placeholder 10">
            <a:extLst>
              <a:ext uri="{FF2B5EF4-FFF2-40B4-BE49-F238E27FC236}">
                <a16:creationId xmlns:a16="http://schemas.microsoft.com/office/drawing/2014/main" id="{733615FB-E867-334E-BB0E-3B18A2659575}"/>
              </a:ext>
            </a:extLst>
          </p:cNvPr>
          <p:cNvSpPr>
            <a:spLocks noGrp="1"/>
          </p:cNvSpPr>
          <p:nvPr>
            <p:ph sz="quarter" idx="13" hasCustomPrompt="1"/>
          </p:nvPr>
        </p:nvSpPr>
        <p:spPr>
          <a:xfrm>
            <a:off x="1114425" y="1840448"/>
            <a:ext cx="7258050" cy="4446053"/>
          </a:xfrm>
        </p:spPr>
        <p:txBody>
          <a:bodyPr>
            <a:normAutofit/>
          </a:bodyPr>
          <a:lstStyle>
            <a:lvl1pPr marL="171450" indent="-171450">
              <a:buFont typeface="Arial" panose="020B0604020202020204" pitchFamily="34" charset="0"/>
              <a:buChar char="•"/>
              <a:tabLst/>
              <a:defRPr sz="2200">
                <a:solidFill>
                  <a:schemeClr val="tx1">
                    <a:lumMod val="90000"/>
                    <a:lumOff val="10000"/>
                  </a:schemeClr>
                </a:solidFill>
              </a:defRPr>
            </a:lvl1pPr>
            <a:lvl2pPr>
              <a:defRPr sz="1575"/>
            </a:lvl2pPr>
            <a:lvl3pPr>
              <a:defRPr sz="1575"/>
            </a:lvl3pPr>
            <a:lvl4pPr>
              <a:defRPr sz="1575"/>
            </a:lvl4pPr>
            <a:lvl5pPr>
              <a:defRPr sz="1575"/>
            </a:lvl5pPr>
          </a:lstStyle>
          <a:p>
            <a:pPr lvl="0"/>
            <a:r>
              <a:rPr lang="en-US" dirty="0"/>
              <a:t>Bulleted list</a:t>
            </a:r>
          </a:p>
          <a:p>
            <a:pPr lvl="0"/>
            <a:r>
              <a:rPr lang="en-US" dirty="0"/>
              <a:t>Bulleted list</a:t>
            </a:r>
          </a:p>
          <a:p>
            <a:pPr lvl="0"/>
            <a:r>
              <a:rPr lang="en-US" dirty="0"/>
              <a:t>Bulleted list</a:t>
            </a:r>
          </a:p>
        </p:txBody>
      </p:sp>
      <p:sp>
        <p:nvSpPr>
          <p:cNvPr id="13" name="Text Placeholder 12">
            <a:extLst>
              <a:ext uri="{FF2B5EF4-FFF2-40B4-BE49-F238E27FC236}">
                <a16:creationId xmlns:a16="http://schemas.microsoft.com/office/drawing/2014/main" id="{73A315EF-C99D-DF4A-94FC-CDB4F9DECBFE}"/>
              </a:ext>
            </a:extLst>
          </p:cNvPr>
          <p:cNvSpPr>
            <a:spLocks noGrp="1"/>
          </p:cNvSpPr>
          <p:nvPr>
            <p:ph type="body" sz="quarter" idx="14" hasCustomPrompt="1"/>
          </p:nvPr>
        </p:nvSpPr>
        <p:spPr>
          <a:xfrm>
            <a:off x="0" y="6542306"/>
            <a:ext cx="6697346" cy="352084"/>
          </a:xfrm>
          <a:solidFill>
            <a:schemeClr val="accent1"/>
          </a:solidFill>
          <a:ln>
            <a:noFill/>
          </a:ln>
        </p:spPr>
        <p:txBody>
          <a:bodyPr wrap="none" lIns="274320" tIns="64008" rIns="182880" bIns="91440" anchor="ctr" anchorCtr="0">
            <a:spAutoFit/>
          </a:bodyPr>
          <a:lstStyle>
            <a:lvl1pPr marL="0" indent="0">
              <a:buNone/>
              <a:defRPr sz="1400">
                <a:solidFill>
                  <a:schemeClr val="bg1"/>
                </a:solidFill>
              </a:defRPr>
            </a:lvl1pPr>
            <a:lvl2pPr>
              <a:defRPr sz="1050"/>
            </a:lvl2pPr>
            <a:lvl3pPr>
              <a:defRPr sz="1050"/>
            </a:lvl3pPr>
            <a:lvl4pPr>
              <a:defRPr sz="1050"/>
            </a:lvl4pPr>
            <a:lvl5pPr>
              <a:defRPr sz="1050"/>
            </a:lvl5pPr>
          </a:lstStyle>
          <a:p>
            <a:pPr lvl="0"/>
            <a:r>
              <a:rPr lang="en-US" dirty="0"/>
              <a:t>Insert presentation topic or department/unit name (text box will expand to fit)</a:t>
            </a:r>
          </a:p>
        </p:txBody>
      </p:sp>
    </p:spTree>
    <p:extLst>
      <p:ext uri="{BB962C8B-B14F-4D97-AF65-F5344CB8AC3E}">
        <p14:creationId xmlns:p14="http://schemas.microsoft.com/office/powerpoint/2010/main" val="362628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F23CF-2C75-F2A9-1F84-F23AB1A22FBF}"/>
              </a:ext>
            </a:extLst>
          </p:cNvPr>
          <p:cNvSpPr>
            <a:spLocks noGrp="1"/>
          </p:cNvSpPr>
          <p:nvPr>
            <p:ph type="title" hasCustomPrompt="1"/>
          </p:nvPr>
        </p:nvSpPr>
        <p:spPr/>
        <p:txBody>
          <a:bodyPr rIns="91440"/>
          <a:lstStyle>
            <a:lvl1pPr>
              <a:defRPr b="1" i="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effectLst/>
              </a:rPr>
              <a:t>Insert slide title in title or sentence case </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a:extLst>
              <a:ext uri="{FF2B5EF4-FFF2-40B4-BE49-F238E27FC236}">
                <a16:creationId xmlns:a16="http://schemas.microsoft.com/office/drawing/2014/main" id="{4EDFC75F-7C56-4347-B180-B45A7C3C2BFE}"/>
              </a:ext>
              <a:ext uri="{C183D7F6-B498-43B3-948B-1728B52AA6E4}">
                <adec:decorative xmlns:adec="http://schemas.microsoft.com/office/drawing/2017/decorative" val="1"/>
              </a:ext>
            </a:extLst>
          </p:cNvPr>
          <p:cNvSpPr/>
          <p:nvPr userDrawn="1"/>
        </p:nvSpPr>
        <p:spPr>
          <a:xfrm>
            <a:off x="371476" y="1625704"/>
            <a:ext cx="353642"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Content Placeholder 10">
            <a:extLst>
              <a:ext uri="{FF2B5EF4-FFF2-40B4-BE49-F238E27FC236}">
                <a16:creationId xmlns:a16="http://schemas.microsoft.com/office/drawing/2014/main" id="{733615FB-E867-334E-BB0E-3B18A2659575}"/>
              </a:ext>
            </a:extLst>
          </p:cNvPr>
          <p:cNvSpPr>
            <a:spLocks noGrp="1"/>
          </p:cNvSpPr>
          <p:nvPr>
            <p:ph sz="quarter" idx="13" hasCustomPrompt="1"/>
          </p:nvPr>
        </p:nvSpPr>
        <p:spPr>
          <a:xfrm>
            <a:off x="1114425" y="1840448"/>
            <a:ext cx="3361911" cy="4446053"/>
          </a:xfrm>
        </p:spPr>
        <p:txBody>
          <a:bodyPr>
            <a:normAutofit/>
          </a:bodyPr>
          <a:lstStyle>
            <a:lvl1pPr marL="171450" indent="-171450">
              <a:buFont typeface="Arial" panose="020B0604020202020204" pitchFamily="34" charset="0"/>
              <a:buChar char="•"/>
              <a:tabLst/>
              <a:defRPr sz="1950">
                <a:solidFill>
                  <a:schemeClr val="tx1"/>
                </a:solidFill>
              </a:defRPr>
            </a:lvl1pPr>
            <a:lvl2pPr>
              <a:defRPr sz="1575"/>
            </a:lvl2pPr>
            <a:lvl3pPr>
              <a:defRPr sz="1575"/>
            </a:lvl3pPr>
            <a:lvl4pPr>
              <a:defRPr sz="1575"/>
            </a:lvl4pPr>
            <a:lvl5pPr>
              <a:defRPr sz="1575"/>
            </a:lvl5pPr>
          </a:lstStyle>
          <a:p>
            <a:pPr lvl="0"/>
            <a:r>
              <a:rPr lang="en-US" dirty="0"/>
              <a:t>Bulleted list</a:t>
            </a:r>
          </a:p>
          <a:p>
            <a:pPr lvl="0"/>
            <a:r>
              <a:rPr lang="en-US" dirty="0"/>
              <a:t>Bulleted list</a:t>
            </a:r>
          </a:p>
          <a:p>
            <a:pPr lvl="0"/>
            <a:r>
              <a:rPr lang="en-US" dirty="0"/>
              <a:t>Bulleted list</a:t>
            </a:r>
          </a:p>
        </p:txBody>
      </p:sp>
      <p:sp>
        <p:nvSpPr>
          <p:cNvPr id="13" name="Text Placeholder 12">
            <a:extLst>
              <a:ext uri="{FF2B5EF4-FFF2-40B4-BE49-F238E27FC236}">
                <a16:creationId xmlns:a16="http://schemas.microsoft.com/office/drawing/2014/main" id="{73A315EF-C99D-DF4A-94FC-CDB4F9DECBFE}"/>
              </a:ext>
            </a:extLst>
          </p:cNvPr>
          <p:cNvSpPr>
            <a:spLocks noGrp="1"/>
          </p:cNvSpPr>
          <p:nvPr>
            <p:ph type="body" sz="quarter" idx="14" hasCustomPrompt="1"/>
          </p:nvPr>
        </p:nvSpPr>
        <p:spPr>
          <a:xfrm>
            <a:off x="1" y="6537038"/>
            <a:ext cx="6697346" cy="352084"/>
          </a:xfrm>
          <a:solidFill>
            <a:schemeClr val="accent1"/>
          </a:solidFill>
          <a:ln>
            <a:noFill/>
          </a:ln>
        </p:spPr>
        <p:txBody>
          <a:bodyPr wrap="none" lIns="274320" tIns="64008" rIns="182880" bIns="91440" anchor="ctr" anchorCtr="0">
            <a:spAutoFit/>
          </a:bodyPr>
          <a:lstStyle>
            <a:lvl1pPr marL="0" indent="0">
              <a:buNone/>
              <a:defRPr sz="1400">
                <a:solidFill>
                  <a:schemeClr val="bg1"/>
                </a:solidFill>
              </a:defRPr>
            </a:lvl1pPr>
            <a:lvl2pPr>
              <a:defRPr sz="1050"/>
            </a:lvl2pPr>
            <a:lvl3pPr>
              <a:defRPr sz="1050"/>
            </a:lvl3pPr>
            <a:lvl4pPr>
              <a:defRPr sz="1050"/>
            </a:lvl4pPr>
            <a:lvl5pPr>
              <a:defRPr sz="1050"/>
            </a:lvl5pPr>
          </a:lstStyle>
          <a:p>
            <a:pPr lvl="0"/>
            <a:r>
              <a:rPr lang="en-US" dirty="0"/>
              <a:t>Insert presentation topic or department/unit name (text box will expand to fit)</a:t>
            </a:r>
          </a:p>
        </p:txBody>
      </p:sp>
      <p:sp>
        <p:nvSpPr>
          <p:cNvPr id="8" name="Content Placeholder 10">
            <a:extLst>
              <a:ext uri="{FF2B5EF4-FFF2-40B4-BE49-F238E27FC236}">
                <a16:creationId xmlns:a16="http://schemas.microsoft.com/office/drawing/2014/main" id="{B0DEE38D-2FF0-2A49-A7D1-AF607FA3AB7A}"/>
              </a:ext>
            </a:extLst>
          </p:cNvPr>
          <p:cNvSpPr>
            <a:spLocks noGrp="1"/>
          </p:cNvSpPr>
          <p:nvPr>
            <p:ph sz="quarter" idx="15" hasCustomPrompt="1"/>
          </p:nvPr>
        </p:nvSpPr>
        <p:spPr>
          <a:xfrm>
            <a:off x="4667665" y="1840448"/>
            <a:ext cx="3704810" cy="4446053"/>
          </a:xfrm>
        </p:spPr>
        <p:txBody>
          <a:bodyPr>
            <a:normAutofit/>
          </a:bodyPr>
          <a:lstStyle>
            <a:lvl1pPr marL="171450" indent="-171450">
              <a:buFont typeface="Arial" panose="020B0604020202020204" pitchFamily="34" charset="0"/>
              <a:buChar char="•"/>
              <a:tabLst/>
              <a:defRPr sz="1950">
                <a:solidFill>
                  <a:schemeClr val="tx1"/>
                </a:solidFill>
              </a:defRPr>
            </a:lvl1pPr>
            <a:lvl2pPr>
              <a:defRPr sz="1575"/>
            </a:lvl2pPr>
            <a:lvl3pPr>
              <a:defRPr sz="1575"/>
            </a:lvl3pPr>
            <a:lvl4pPr>
              <a:defRPr sz="1575"/>
            </a:lvl4pPr>
            <a:lvl5pPr>
              <a:defRPr sz="1575"/>
            </a:lvl5pPr>
          </a:lstStyle>
          <a:p>
            <a:pPr lvl="0"/>
            <a:r>
              <a:rPr lang="en-US" dirty="0"/>
              <a:t>Bulleted list</a:t>
            </a:r>
          </a:p>
          <a:p>
            <a:pPr lvl="0"/>
            <a:r>
              <a:rPr lang="en-US" dirty="0"/>
              <a:t>Bulleted list</a:t>
            </a:r>
          </a:p>
          <a:p>
            <a:pPr lvl="0"/>
            <a:r>
              <a:rPr lang="en-US" dirty="0"/>
              <a:t>Bulleted list</a:t>
            </a:r>
          </a:p>
        </p:txBody>
      </p:sp>
    </p:spTree>
    <p:extLst>
      <p:ext uri="{BB962C8B-B14F-4D97-AF65-F5344CB8AC3E}">
        <p14:creationId xmlns:p14="http://schemas.microsoft.com/office/powerpoint/2010/main" val="374076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_re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7A194C-A4B8-2148-8BE0-5451BAAC534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8234"/>
            <a:ext cx="9144000" cy="6858000"/>
          </a:xfrm>
          <a:prstGeom prst="rect">
            <a:avLst/>
          </a:prstGeom>
        </p:spPr>
      </p:pic>
      <p:sp>
        <p:nvSpPr>
          <p:cNvPr id="12" name="Rectangle 11">
            <a:extLst>
              <a:ext uri="{FF2B5EF4-FFF2-40B4-BE49-F238E27FC236}">
                <a16:creationId xmlns:a16="http://schemas.microsoft.com/office/drawing/2014/main" id="{C7C912DB-E11B-3D4C-9D09-221D4E874712}"/>
              </a:ext>
              <a:ext uri="{C183D7F6-B498-43B3-948B-1728B52AA6E4}">
                <adec:decorative xmlns:adec="http://schemas.microsoft.com/office/drawing/2017/decorative" val="1"/>
              </a:ext>
            </a:extLst>
          </p:cNvPr>
          <p:cNvSpPr/>
          <p:nvPr userDrawn="1"/>
        </p:nvSpPr>
        <p:spPr>
          <a:xfrm>
            <a:off x="0" y="1024128"/>
            <a:ext cx="8372475" cy="5825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 Placeholder 10">
            <a:extLst>
              <a:ext uri="{FF2B5EF4-FFF2-40B4-BE49-F238E27FC236}">
                <a16:creationId xmlns:a16="http://schemas.microsoft.com/office/drawing/2014/main" id="{963DBCEB-EA83-B646-A716-9EAB713C5280}"/>
              </a:ext>
            </a:extLst>
          </p:cNvPr>
          <p:cNvSpPr>
            <a:spLocks noGrp="1"/>
          </p:cNvSpPr>
          <p:nvPr>
            <p:ph type="body" sz="quarter" idx="13" hasCustomPrompt="1"/>
          </p:nvPr>
        </p:nvSpPr>
        <p:spPr>
          <a:xfrm>
            <a:off x="1114425" y="4226929"/>
            <a:ext cx="3948113" cy="354459"/>
          </a:xfrm>
        </p:spPr>
        <p:txBody>
          <a:bodyPr>
            <a:noAutofit/>
          </a:bodyPr>
          <a:lstStyle>
            <a:lvl1pPr marL="0" indent="0">
              <a:buNone/>
              <a:defRPr sz="2000">
                <a:solidFill>
                  <a:schemeClr val="tx1">
                    <a:lumMod val="10000"/>
                    <a:lumOff val="90000"/>
                  </a:schemeClr>
                </a:solidFill>
              </a:defRPr>
            </a:lvl1pPr>
            <a:lvl2pPr>
              <a:defRPr sz="1575"/>
            </a:lvl2pPr>
            <a:lvl3pPr>
              <a:defRPr sz="1575"/>
            </a:lvl3pPr>
            <a:lvl4pPr>
              <a:defRPr sz="1575"/>
            </a:lvl4pPr>
            <a:lvl5pPr>
              <a:defRPr sz="1575"/>
            </a:lvl5pPr>
          </a:lstStyle>
          <a:p>
            <a:pPr lvl="0"/>
            <a:r>
              <a:rPr lang="en-US" dirty="0"/>
              <a:t>Insert subtitle if needed</a:t>
            </a:r>
          </a:p>
        </p:txBody>
      </p:sp>
      <p:sp>
        <p:nvSpPr>
          <p:cNvPr id="13" name="Freeform 12">
            <a:extLst>
              <a:ext uri="{FF2B5EF4-FFF2-40B4-BE49-F238E27FC236}">
                <a16:creationId xmlns:a16="http://schemas.microsoft.com/office/drawing/2014/main" id="{A2A8E911-3157-1444-8D3E-B3404B047192}"/>
              </a:ext>
            </a:extLst>
          </p:cNvPr>
          <p:cNvSpPr/>
          <p:nvPr userDrawn="1"/>
        </p:nvSpPr>
        <p:spPr>
          <a:xfrm>
            <a:off x="6535674" y="1024128"/>
            <a:ext cx="1836801" cy="5833872"/>
          </a:xfrm>
          <a:custGeom>
            <a:avLst/>
            <a:gdLst>
              <a:gd name="connsiteX0" fmla="*/ 0 w 3290316"/>
              <a:gd name="connsiteY0" fmla="*/ 0 h 6193766"/>
              <a:gd name="connsiteX1" fmla="*/ 1490472 w 3290316"/>
              <a:gd name="connsiteY1" fmla="*/ 0 h 6193766"/>
              <a:gd name="connsiteX2" fmla="*/ 2980944 w 3290316"/>
              <a:gd name="connsiteY2" fmla="*/ 0 h 6193766"/>
              <a:gd name="connsiteX3" fmla="*/ 3290316 w 3290316"/>
              <a:gd name="connsiteY3" fmla="*/ 0 h 6193766"/>
              <a:gd name="connsiteX4" fmla="*/ 3290316 w 3290316"/>
              <a:gd name="connsiteY4" fmla="*/ 6185532 h 6193766"/>
              <a:gd name="connsiteX5" fmla="*/ 1492453 w 3290316"/>
              <a:gd name="connsiteY5" fmla="*/ 6185532 h 6193766"/>
              <a:gd name="connsiteX6" fmla="*/ 1490472 w 3290316"/>
              <a:gd name="connsiteY6" fmla="*/ 6193766 h 61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0316" h="6193766">
                <a:moveTo>
                  <a:pt x="0" y="0"/>
                </a:moveTo>
                <a:lnTo>
                  <a:pt x="1490472" y="0"/>
                </a:lnTo>
                <a:lnTo>
                  <a:pt x="2980944" y="0"/>
                </a:lnTo>
                <a:lnTo>
                  <a:pt x="3290316" y="0"/>
                </a:lnTo>
                <a:lnTo>
                  <a:pt x="3290316" y="6185532"/>
                </a:lnTo>
                <a:lnTo>
                  <a:pt x="1492453" y="6185532"/>
                </a:lnTo>
                <a:lnTo>
                  <a:pt x="1490472" y="6193766"/>
                </a:lnTo>
                <a:close/>
              </a:path>
            </a:pathLst>
          </a:cu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 name="Rectangle 13">
            <a:extLst>
              <a:ext uri="{FF2B5EF4-FFF2-40B4-BE49-F238E27FC236}">
                <a16:creationId xmlns:a16="http://schemas.microsoft.com/office/drawing/2014/main" id="{8EB6C9F2-5465-8D47-8351-B6B681C458B1}"/>
              </a:ext>
              <a:ext uri="{C183D7F6-B498-43B3-948B-1728B52AA6E4}">
                <adec:decorative xmlns:adec="http://schemas.microsoft.com/office/drawing/2017/decorative" val="1"/>
              </a:ext>
            </a:extLst>
          </p:cNvPr>
          <p:cNvSpPr/>
          <p:nvPr userDrawn="1"/>
        </p:nvSpPr>
        <p:spPr>
          <a:xfrm>
            <a:off x="1114426" y="4007404"/>
            <a:ext cx="353642" cy="94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2D1266FC-2449-334F-9B22-0937AD6B1315}"/>
              </a:ext>
            </a:extLst>
          </p:cNvPr>
          <p:cNvSpPr/>
          <p:nvPr userDrawn="1"/>
        </p:nvSpPr>
        <p:spPr>
          <a:xfrm>
            <a:off x="8530101" y="10026"/>
            <a:ext cx="528175"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1A39BAB6-56DA-7C3C-9319-C5F490DF8E14}"/>
              </a:ext>
            </a:extLst>
          </p:cNvPr>
          <p:cNvSpPr>
            <a:spLocks noGrp="1"/>
          </p:cNvSpPr>
          <p:nvPr>
            <p:ph type="title" hasCustomPrompt="1"/>
          </p:nvPr>
        </p:nvSpPr>
        <p:spPr>
          <a:xfrm>
            <a:off x="1114425" y="2506366"/>
            <a:ext cx="6209402" cy="1375519"/>
          </a:xfrm>
        </p:spPr>
        <p:txBody>
          <a:bodyPr rIns="91440">
            <a:normAutofit/>
          </a:bodyPr>
          <a:lstStyle>
            <a:lvl1pPr>
              <a:defRPr sz="3400">
                <a:solidFill>
                  <a:schemeClr val="bg1"/>
                </a:solidFill>
              </a:defRPr>
            </a:lvl1pPr>
          </a:lstStyle>
          <a:p>
            <a:r>
              <a:rPr lang="en-US" dirty="0">
                <a:effectLst/>
              </a:rPr>
              <a:t>Insert section header slide title</a:t>
            </a:r>
            <a:endParaRPr lang="en-US" dirty="0"/>
          </a:p>
        </p:txBody>
      </p:sp>
      <p:pic>
        <p:nvPicPr>
          <p:cNvPr id="16" name="Picture 15" descr="Logo&#10;&#10;Description automatically generated">
            <a:extLst>
              <a:ext uri="{FF2B5EF4-FFF2-40B4-BE49-F238E27FC236}">
                <a16:creationId xmlns:a16="http://schemas.microsoft.com/office/drawing/2014/main" id="{0E0B867E-4626-0B46-8BD3-B9D962EC3CA9}"/>
              </a:ext>
            </a:extLst>
          </p:cNvPr>
          <p:cNvPicPr>
            <a:picLocks noChangeAspect="1"/>
          </p:cNvPicPr>
          <p:nvPr userDrawn="1"/>
        </p:nvPicPr>
        <p:blipFill>
          <a:blip r:embed="rId3"/>
          <a:stretch>
            <a:fillRect/>
          </a:stretch>
        </p:blipFill>
        <p:spPr>
          <a:xfrm>
            <a:off x="8568698" y="232253"/>
            <a:ext cx="456123" cy="716763"/>
          </a:xfrm>
          <a:prstGeom prst="rect">
            <a:avLst/>
          </a:prstGeom>
        </p:spPr>
      </p:pic>
    </p:spTree>
    <p:extLst>
      <p:ext uri="{BB962C8B-B14F-4D97-AF65-F5344CB8AC3E}">
        <p14:creationId xmlns:p14="http://schemas.microsoft.com/office/powerpoint/2010/main" val="2892427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_blac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ECEB0E-880C-6049-9B69-BA2FEE34566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8234"/>
            <a:ext cx="9144000" cy="6858000"/>
          </a:xfrm>
          <a:prstGeom prst="rect">
            <a:avLst/>
          </a:prstGeom>
        </p:spPr>
      </p:pic>
      <p:sp>
        <p:nvSpPr>
          <p:cNvPr id="12" name="Rectangle 11">
            <a:extLst>
              <a:ext uri="{FF2B5EF4-FFF2-40B4-BE49-F238E27FC236}">
                <a16:creationId xmlns:a16="http://schemas.microsoft.com/office/drawing/2014/main" id="{C7C912DB-E11B-3D4C-9D09-221D4E874712}"/>
              </a:ext>
              <a:ext uri="{C183D7F6-B498-43B3-948B-1728B52AA6E4}">
                <adec:decorative xmlns:adec="http://schemas.microsoft.com/office/drawing/2017/decorative" val="1"/>
              </a:ext>
            </a:extLst>
          </p:cNvPr>
          <p:cNvSpPr/>
          <p:nvPr userDrawn="1"/>
        </p:nvSpPr>
        <p:spPr>
          <a:xfrm>
            <a:off x="0" y="1024128"/>
            <a:ext cx="8372475" cy="58338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 Placeholder 10">
            <a:extLst>
              <a:ext uri="{FF2B5EF4-FFF2-40B4-BE49-F238E27FC236}">
                <a16:creationId xmlns:a16="http://schemas.microsoft.com/office/drawing/2014/main" id="{963DBCEB-EA83-B646-A716-9EAB713C5280}"/>
              </a:ext>
            </a:extLst>
          </p:cNvPr>
          <p:cNvSpPr>
            <a:spLocks noGrp="1"/>
          </p:cNvSpPr>
          <p:nvPr>
            <p:ph type="body" sz="quarter" idx="13" hasCustomPrompt="1"/>
          </p:nvPr>
        </p:nvSpPr>
        <p:spPr>
          <a:xfrm>
            <a:off x="1114425" y="4226929"/>
            <a:ext cx="3948113" cy="354459"/>
          </a:xfrm>
        </p:spPr>
        <p:txBody>
          <a:bodyPr>
            <a:noAutofit/>
          </a:bodyPr>
          <a:lstStyle>
            <a:lvl1pPr marL="0" indent="0">
              <a:buNone/>
              <a:defRPr sz="2000">
                <a:solidFill>
                  <a:schemeClr val="tx1">
                    <a:lumMod val="25000"/>
                    <a:lumOff val="75000"/>
                  </a:schemeClr>
                </a:solidFill>
              </a:defRPr>
            </a:lvl1pPr>
            <a:lvl2pPr>
              <a:defRPr sz="1575"/>
            </a:lvl2pPr>
            <a:lvl3pPr>
              <a:defRPr sz="1575"/>
            </a:lvl3pPr>
            <a:lvl4pPr>
              <a:defRPr sz="1575"/>
            </a:lvl4pPr>
            <a:lvl5pPr>
              <a:defRPr sz="1575"/>
            </a:lvl5pPr>
          </a:lstStyle>
          <a:p>
            <a:pPr lvl="0"/>
            <a:r>
              <a:rPr lang="en-US" dirty="0"/>
              <a:t>Insert subtitle if needed</a:t>
            </a:r>
          </a:p>
        </p:txBody>
      </p:sp>
      <p:sp>
        <p:nvSpPr>
          <p:cNvPr id="8" name="Rectangle 7">
            <a:extLst>
              <a:ext uri="{FF2B5EF4-FFF2-40B4-BE49-F238E27FC236}">
                <a16:creationId xmlns:a16="http://schemas.microsoft.com/office/drawing/2014/main" id="{211E94CE-F71B-1944-B826-00353C8726F4}"/>
              </a:ext>
              <a:ext uri="{C183D7F6-B498-43B3-948B-1728B52AA6E4}">
                <adec:decorative xmlns:adec="http://schemas.microsoft.com/office/drawing/2017/decorative" val="1"/>
              </a:ext>
            </a:extLst>
          </p:cNvPr>
          <p:cNvSpPr/>
          <p:nvPr userDrawn="1"/>
        </p:nvSpPr>
        <p:spPr>
          <a:xfrm>
            <a:off x="1114426" y="4007404"/>
            <a:ext cx="353642"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9">
            <a:extLst>
              <a:ext uri="{FF2B5EF4-FFF2-40B4-BE49-F238E27FC236}">
                <a16:creationId xmlns:a16="http://schemas.microsoft.com/office/drawing/2014/main" id="{0FF968CE-35E2-E543-8D71-1D8778441684}"/>
              </a:ext>
            </a:extLst>
          </p:cNvPr>
          <p:cNvSpPr/>
          <p:nvPr userDrawn="1"/>
        </p:nvSpPr>
        <p:spPr>
          <a:xfrm>
            <a:off x="6535674" y="1024128"/>
            <a:ext cx="1836801" cy="5833872"/>
          </a:xfrm>
          <a:custGeom>
            <a:avLst/>
            <a:gdLst>
              <a:gd name="connsiteX0" fmla="*/ 0 w 3290316"/>
              <a:gd name="connsiteY0" fmla="*/ 0 h 6193766"/>
              <a:gd name="connsiteX1" fmla="*/ 1490472 w 3290316"/>
              <a:gd name="connsiteY1" fmla="*/ 0 h 6193766"/>
              <a:gd name="connsiteX2" fmla="*/ 2980944 w 3290316"/>
              <a:gd name="connsiteY2" fmla="*/ 0 h 6193766"/>
              <a:gd name="connsiteX3" fmla="*/ 3290316 w 3290316"/>
              <a:gd name="connsiteY3" fmla="*/ 0 h 6193766"/>
              <a:gd name="connsiteX4" fmla="*/ 3290316 w 3290316"/>
              <a:gd name="connsiteY4" fmla="*/ 6185532 h 6193766"/>
              <a:gd name="connsiteX5" fmla="*/ 1492453 w 3290316"/>
              <a:gd name="connsiteY5" fmla="*/ 6185532 h 6193766"/>
              <a:gd name="connsiteX6" fmla="*/ 1490472 w 3290316"/>
              <a:gd name="connsiteY6" fmla="*/ 6193766 h 61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0316" h="6193766">
                <a:moveTo>
                  <a:pt x="0" y="0"/>
                </a:moveTo>
                <a:lnTo>
                  <a:pt x="1490472" y="0"/>
                </a:lnTo>
                <a:lnTo>
                  <a:pt x="2980944" y="0"/>
                </a:lnTo>
                <a:lnTo>
                  <a:pt x="3290316" y="0"/>
                </a:lnTo>
                <a:lnTo>
                  <a:pt x="3290316" y="6185532"/>
                </a:lnTo>
                <a:lnTo>
                  <a:pt x="1492453" y="6185532"/>
                </a:lnTo>
                <a:lnTo>
                  <a:pt x="1490472" y="6193766"/>
                </a:lnTo>
                <a:close/>
              </a:path>
            </a:pathLst>
          </a:cu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 name="Rectangle 12">
            <a:extLst>
              <a:ext uri="{FF2B5EF4-FFF2-40B4-BE49-F238E27FC236}">
                <a16:creationId xmlns:a16="http://schemas.microsoft.com/office/drawing/2014/main" id="{A2743335-BCFE-4F42-9A19-F9110C930604}"/>
              </a:ext>
            </a:extLst>
          </p:cNvPr>
          <p:cNvSpPr/>
          <p:nvPr userDrawn="1"/>
        </p:nvSpPr>
        <p:spPr>
          <a:xfrm>
            <a:off x="8529632" y="4133"/>
            <a:ext cx="528175"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 name="Picture 13" descr="Logo&#10;&#10;Description automatically generated">
            <a:extLst>
              <a:ext uri="{FF2B5EF4-FFF2-40B4-BE49-F238E27FC236}">
                <a16:creationId xmlns:a16="http://schemas.microsoft.com/office/drawing/2014/main" id="{9A7CB55A-D1C4-764D-A70A-997226326E02}"/>
              </a:ext>
            </a:extLst>
          </p:cNvPr>
          <p:cNvPicPr>
            <a:picLocks noChangeAspect="1"/>
          </p:cNvPicPr>
          <p:nvPr userDrawn="1"/>
        </p:nvPicPr>
        <p:blipFill>
          <a:blip r:embed="rId3"/>
          <a:stretch>
            <a:fillRect/>
          </a:stretch>
        </p:blipFill>
        <p:spPr>
          <a:xfrm>
            <a:off x="8568229" y="226360"/>
            <a:ext cx="456123" cy="716763"/>
          </a:xfrm>
          <a:prstGeom prst="rect">
            <a:avLst/>
          </a:prstGeom>
        </p:spPr>
      </p:pic>
      <p:sp>
        <p:nvSpPr>
          <p:cNvPr id="2" name="Title 1">
            <a:extLst>
              <a:ext uri="{FF2B5EF4-FFF2-40B4-BE49-F238E27FC236}">
                <a16:creationId xmlns:a16="http://schemas.microsoft.com/office/drawing/2014/main" id="{830F3196-1D5F-5590-1845-46B46A3EC346}"/>
              </a:ext>
            </a:extLst>
          </p:cNvPr>
          <p:cNvSpPr>
            <a:spLocks noGrp="1"/>
          </p:cNvSpPr>
          <p:nvPr>
            <p:ph type="title" hasCustomPrompt="1"/>
          </p:nvPr>
        </p:nvSpPr>
        <p:spPr>
          <a:xfrm>
            <a:off x="1114425" y="2514600"/>
            <a:ext cx="6209402" cy="1367564"/>
          </a:xfrm>
        </p:spPr>
        <p:txBody>
          <a:bodyPr rIns="91440">
            <a:normAutofit/>
          </a:bodyPr>
          <a:lstStyle>
            <a:lvl1pPr>
              <a:defRPr sz="3400">
                <a:solidFill>
                  <a:schemeClr val="bg1"/>
                </a:solidFill>
              </a:defRPr>
            </a:lvl1pPr>
          </a:lstStyle>
          <a:p>
            <a:r>
              <a:rPr lang="en-US" dirty="0">
                <a:effectLst/>
              </a:rPr>
              <a:t>Insert section header slide title</a:t>
            </a:r>
            <a:endParaRPr lang="en-US" dirty="0"/>
          </a:p>
        </p:txBody>
      </p:sp>
    </p:spTree>
    <p:extLst>
      <p:ext uri="{BB962C8B-B14F-4D97-AF65-F5344CB8AC3E}">
        <p14:creationId xmlns:p14="http://schemas.microsoft.com/office/powerpoint/2010/main" val="237571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457200"/>
            <a:ext cx="8001000" cy="1066800"/>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 in title or sentence case</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2036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Title 1">
            <a:extLst>
              <a:ext uri="{FF2B5EF4-FFF2-40B4-BE49-F238E27FC236}">
                <a16:creationId xmlns:a16="http://schemas.microsoft.com/office/drawing/2014/main" id="{AA52D08E-EF69-07CC-EDB4-C1B4E820D720}"/>
              </a:ext>
            </a:extLst>
          </p:cNvPr>
          <p:cNvSpPr>
            <a:spLocks noGrp="1"/>
          </p:cNvSpPr>
          <p:nvPr>
            <p:ph type="title" hasCustomPrompt="1"/>
          </p:nvPr>
        </p:nvSpPr>
        <p:spPr>
          <a:xfrm>
            <a:off x="0" y="-335280"/>
            <a:ext cx="8001000" cy="313932"/>
          </a:xfrm>
        </p:spPr>
        <p:txBody>
          <a:bodyPr>
            <a:normAutofit/>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Blank Slide</a:t>
            </a:r>
          </a:p>
        </p:txBody>
      </p:sp>
    </p:spTree>
    <p:extLst>
      <p:ext uri="{BB962C8B-B14F-4D97-AF65-F5344CB8AC3E}">
        <p14:creationId xmlns:p14="http://schemas.microsoft.com/office/powerpoint/2010/main" val="649504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nd-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05D359-7029-C74B-8048-D1347E3FF64A}"/>
              </a:ext>
              <a:ext uri="{C183D7F6-B498-43B3-948B-1728B52AA6E4}">
                <adec:decorative xmlns:adec="http://schemas.microsoft.com/office/drawing/2017/decorative" val="1"/>
              </a:ext>
            </a:extLst>
          </p:cNvPr>
          <p:cNvSpPr/>
          <p:nvPr userDrawn="1"/>
        </p:nvSpPr>
        <p:spPr>
          <a:xfrm>
            <a:off x="0" y="-9939"/>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descr="UW–Madison logo with white text on red background">
            <a:extLst>
              <a:ext uri="{FF2B5EF4-FFF2-40B4-BE49-F238E27FC236}">
                <a16:creationId xmlns:a16="http://schemas.microsoft.com/office/drawing/2014/main" id="{30C90E4E-BFE2-F24A-BEE4-72198F0978EB}"/>
              </a:ext>
            </a:extLst>
          </p:cNvPr>
          <p:cNvPicPr>
            <a:picLocks noChangeAspect="1"/>
          </p:cNvPicPr>
          <p:nvPr userDrawn="1"/>
        </p:nvPicPr>
        <p:blipFill>
          <a:blip r:embed="rId2"/>
          <a:stretch>
            <a:fillRect/>
          </a:stretch>
        </p:blipFill>
        <p:spPr>
          <a:xfrm>
            <a:off x="3255444" y="2976145"/>
            <a:ext cx="2633112" cy="885831"/>
          </a:xfrm>
          <a:prstGeom prst="rect">
            <a:avLst/>
          </a:prstGeom>
        </p:spPr>
      </p:pic>
      <p:sp>
        <p:nvSpPr>
          <p:cNvPr id="6" name="Title 5">
            <a:extLst>
              <a:ext uri="{FF2B5EF4-FFF2-40B4-BE49-F238E27FC236}">
                <a16:creationId xmlns:a16="http://schemas.microsoft.com/office/drawing/2014/main" id="{74FD8238-1613-B6D1-CBB4-54E43A2B0A24}"/>
              </a:ext>
            </a:extLst>
          </p:cNvPr>
          <p:cNvSpPr>
            <a:spLocks noGrp="1"/>
          </p:cNvSpPr>
          <p:nvPr>
            <p:ph type="title" hasCustomPrompt="1"/>
          </p:nvPr>
        </p:nvSpPr>
        <p:spPr>
          <a:xfrm>
            <a:off x="0" y="-213140"/>
            <a:ext cx="8001000" cy="203200"/>
          </a:xfrm>
        </p:spPr>
        <p:txBody>
          <a:bodyPr>
            <a:normAutofit/>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Red Closing Slide</a:t>
            </a:r>
          </a:p>
        </p:txBody>
      </p:sp>
    </p:spTree>
    <p:extLst>
      <p:ext uri="{BB962C8B-B14F-4D97-AF65-F5344CB8AC3E}">
        <p14:creationId xmlns:p14="http://schemas.microsoft.com/office/powerpoint/2010/main" val="258312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F1B1986-83A7-3542-BAD9-60B6AA5AD8E5}"/>
              </a:ext>
              <a:ext uri="{C183D7F6-B498-43B3-948B-1728B52AA6E4}">
                <adec:decorative xmlns:adec="http://schemas.microsoft.com/office/drawing/2017/decorative" val="1"/>
              </a:ext>
            </a:extLst>
          </p:cNvPr>
          <p:cNvSpPr/>
          <p:nvPr userDrawn="1"/>
        </p:nvSpPr>
        <p:spPr>
          <a:xfrm>
            <a:off x="8530683" y="0"/>
            <a:ext cx="528175"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 name="Picture 8" descr="UW–Madison red crest logo">
            <a:extLst>
              <a:ext uri="{FF2B5EF4-FFF2-40B4-BE49-F238E27FC236}">
                <a16:creationId xmlns:a16="http://schemas.microsoft.com/office/drawing/2014/main" id="{AE3C76A7-671B-A440-9E04-764EF15815E7}"/>
              </a:ext>
            </a:extLst>
          </p:cNvPr>
          <p:cNvPicPr>
            <a:picLocks noChangeAspect="1"/>
          </p:cNvPicPr>
          <p:nvPr userDrawn="1"/>
        </p:nvPicPr>
        <p:blipFill>
          <a:blip r:embed="rId12"/>
          <a:stretch>
            <a:fillRect/>
          </a:stretch>
        </p:blipFill>
        <p:spPr>
          <a:xfrm>
            <a:off x="8569280" y="222227"/>
            <a:ext cx="456123" cy="716763"/>
          </a:xfrm>
          <a:prstGeom prst="rect">
            <a:avLst/>
          </a:prstGeom>
        </p:spPr>
      </p:pic>
      <p:sp>
        <p:nvSpPr>
          <p:cNvPr id="2" name="Title Placeholder 1"/>
          <p:cNvSpPr>
            <a:spLocks noGrp="1"/>
          </p:cNvSpPr>
          <p:nvPr>
            <p:ph type="title"/>
          </p:nvPr>
        </p:nvSpPr>
        <p:spPr>
          <a:xfrm>
            <a:off x="371475" y="457200"/>
            <a:ext cx="8001000" cy="1066800"/>
          </a:xfrm>
          <a:prstGeom prst="rect">
            <a:avLst/>
          </a:prstGeom>
        </p:spPr>
        <p:txBody>
          <a:bodyPr vert="horz" lIns="0" tIns="45720" rIns="0" bIns="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1114425" y="1828800"/>
            <a:ext cx="7258050" cy="4457701"/>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0" y="6555610"/>
            <a:ext cx="795440" cy="313932"/>
          </a:xfrm>
          <a:prstGeom prst="rect">
            <a:avLst/>
          </a:prstGeom>
          <a:solidFill>
            <a:schemeClr val="accent1"/>
          </a:solidFill>
          <a:ln>
            <a:noFill/>
          </a:ln>
        </p:spPr>
        <p:txBody>
          <a:bodyPr vert="horz" wrap="square" lIns="91440" tIns="64008" rIns="91440" bIns="64008" rtlCol="0" anchor="ctr">
            <a:spAutoFit/>
          </a:bodyPr>
          <a:lstStyle>
            <a:lvl1pPr algn="ctr">
              <a:defRPr sz="1200" b="0" i="0">
                <a:solidFill>
                  <a:schemeClr val="bg1"/>
                </a:solidFill>
                <a:latin typeface="Red Hat Text" panose="02010303040201060303" pitchFamily="2" charset="0"/>
                <a:ea typeface="Red Hat Text" panose="02010303040201060303" pitchFamily="2" charset="0"/>
                <a:cs typeface="Red Hat Text" panose="02010303040201060303" pitchFamily="2" charset="0"/>
              </a:defRPr>
            </a:lvl1pPr>
          </a:lstStyle>
          <a:p>
            <a:endParaRPr lang="en-US" dirty="0"/>
          </a:p>
        </p:txBody>
      </p:sp>
    </p:spTree>
    <p:extLst>
      <p:ext uri="{BB962C8B-B14F-4D97-AF65-F5344CB8AC3E}">
        <p14:creationId xmlns:p14="http://schemas.microsoft.com/office/powerpoint/2010/main" val="2525479140"/>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74" r:id="rId4"/>
    <p:sldLayoutId id="2147483663" r:id="rId5"/>
    <p:sldLayoutId id="2147483673" r:id="rId6"/>
    <p:sldLayoutId id="2147483666" r:id="rId7"/>
    <p:sldLayoutId id="2147483667" r:id="rId8"/>
    <p:sldLayoutId id="2147483676" r:id="rId9"/>
    <p:sldLayoutId id="2147483677" r:id="rId10"/>
  </p:sldLayoutIdLst>
  <p:txStyles>
    <p:titleStyle>
      <a:lvl1pPr algn="l" defTabSz="685800" rtl="0" eaLnBrk="1" latinLnBrk="0" hangingPunct="1">
        <a:lnSpc>
          <a:spcPct val="90000"/>
        </a:lnSpc>
        <a:spcBef>
          <a:spcPct val="0"/>
        </a:spcBef>
        <a:buNone/>
        <a:defRPr sz="3000" b="1" i="0" kern="1200">
          <a:solidFill>
            <a:schemeClr val="tx1"/>
          </a:solidFill>
          <a:latin typeface="Red Hat Display" panose="02010303040201060303" pitchFamily="2" charset="0"/>
          <a:ea typeface="Red Hat Display" panose="02010303040201060303" pitchFamily="2" charset="0"/>
          <a:cs typeface="Red Hat Display" panose="02010303040201060303" pitchFamily="2" charset="0"/>
        </a:defRPr>
      </a:lvl1pPr>
    </p:titleStyle>
    <p:bodyStyle>
      <a:lvl1pPr marL="132160" indent="-13216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20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8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4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400"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2" userDrawn="1">
          <p15:clr>
            <a:srgbClr val="F26B43"/>
          </p15:clr>
        </p15:guide>
        <p15:guide id="2" pos="54" userDrawn="1">
          <p15:clr>
            <a:srgbClr val="F26B43"/>
          </p15:clr>
        </p15:guide>
        <p15:guide id="3" pos="5706" userDrawn="1">
          <p15:clr>
            <a:srgbClr val="F26B43"/>
          </p15:clr>
        </p15:guide>
        <p15:guide id="4" pos="234" userDrawn="1">
          <p15:clr>
            <a:srgbClr val="F26B43"/>
          </p15:clr>
        </p15:guide>
        <p15:guide id="5" pos="5436" userDrawn="1">
          <p15:clr>
            <a:srgbClr val="F26B43"/>
          </p15:clr>
        </p15:guide>
        <p15:guide id="6" orient="horz" pos="4248" userDrawn="1">
          <p15:clr>
            <a:srgbClr val="F26B43"/>
          </p15:clr>
        </p15:guide>
        <p15:guide id="7" orient="horz" pos="288" userDrawn="1">
          <p15:clr>
            <a:srgbClr val="F26B43"/>
          </p15:clr>
        </p15:guide>
        <p15:guide id="8" orient="horz" pos="960" userDrawn="1">
          <p15:clr>
            <a:srgbClr val="F26B43"/>
          </p15:clr>
        </p15:guide>
        <p15:guide id="9" pos="5274" userDrawn="1">
          <p15:clr>
            <a:srgbClr val="F26B43"/>
          </p15:clr>
        </p15:guide>
        <p15:guide id="10" pos="702" userDrawn="1">
          <p15:clr>
            <a:srgbClr val="F26B43"/>
          </p15:clr>
        </p15:guide>
        <p15:guide id="11" orient="horz" pos="1152" userDrawn="1">
          <p15:clr>
            <a:srgbClr val="F26B43"/>
          </p15:clr>
        </p15:guide>
        <p15:guide id="12"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file:///\\d"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6.png"/></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8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8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EEA7-BFD6-5532-4746-6597484D94BC}"/>
              </a:ext>
            </a:extLst>
          </p:cNvPr>
          <p:cNvSpPr>
            <a:spLocks noGrp="1"/>
          </p:cNvSpPr>
          <p:nvPr>
            <p:ph type="title"/>
          </p:nvPr>
        </p:nvSpPr>
        <p:spPr/>
        <p:txBody>
          <a:bodyPr/>
          <a:lstStyle/>
          <a:p>
            <a:r>
              <a:rPr lang="en-US" dirty="0"/>
              <a:t>STAT 240 Review</a:t>
            </a:r>
          </a:p>
        </p:txBody>
      </p:sp>
      <p:sp>
        <p:nvSpPr>
          <p:cNvPr id="3" name="Text Placeholder 2">
            <a:extLst>
              <a:ext uri="{FF2B5EF4-FFF2-40B4-BE49-F238E27FC236}">
                <a16:creationId xmlns:a16="http://schemas.microsoft.com/office/drawing/2014/main" id="{DE1AA226-12AE-D5BF-2786-E1A3A24714A4}"/>
              </a:ext>
            </a:extLst>
          </p:cNvPr>
          <p:cNvSpPr>
            <a:spLocks noGrp="1"/>
          </p:cNvSpPr>
          <p:nvPr>
            <p:ph type="body" sz="quarter" idx="12"/>
          </p:nvPr>
        </p:nvSpPr>
        <p:spPr/>
        <p:txBody>
          <a:bodyPr/>
          <a:lstStyle/>
          <a:p>
            <a:r>
              <a:rPr lang="en-US" dirty="0"/>
              <a:t>Prepared by: Cameron Jones</a:t>
            </a:r>
          </a:p>
        </p:txBody>
      </p:sp>
      <p:sp>
        <p:nvSpPr>
          <p:cNvPr id="4" name="Text Placeholder 3">
            <a:extLst>
              <a:ext uri="{FF2B5EF4-FFF2-40B4-BE49-F238E27FC236}">
                <a16:creationId xmlns:a16="http://schemas.microsoft.com/office/drawing/2014/main" id="{706CC1F1-0C01-1AFA-7C9A-9FB8665A7C49}"/>
              </a:ext>
            </a:extLst>
          </p:cNvPr>
          <p:cNvSpPr>
            <a:spLocks noGrp="1"/>
          </p:cNvSpPr>
          <p:nvPr>
            <p:ph type="body" sz="quarter" idx="13"/>
          </p:nvPr>
        </p:nvSpPr>
        <p:spPr/>
        <p:txBody>
          <a:bodyPr/>
          <a:lstStyle/>
          <a:p>
            <a:r>
              <a:rPr lang="en-US" dirty="0"/>
              <a:t>Created Fall 2023, Adapted for Spring 2024</a:t>
            </a:r>
          </a:p>
        </p:txBody>
      </p:sp>
    </p:spTree>
    <p:extLst>
      <p:ext uri="{BB962C8B-B14F-4D97-AF65-F5344CB8AC3E}">
        <p14:creationId xmlns:p14="http://schemas.microsoft.com/office/powerpoint/2010/main" val="1270582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3: </a:t>
            </a:r>
            <a:r>
              <a:rPr lang="en-US" dirty="0" err="1"/>
              <a:t>dplyr</a:t>
            </a:r>
            <a:endParaRPr lang="en-US" dirty="0"/>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6875" y="1868378"/>
            <a:ext cx="4047883" cy="4446053"/>
          </a:xfrm>
        </p:spPr>
        <p:txBody>
          <a:bodyPr>
            <a:normAutofit fontScale="85000" lnSpcReduction="20000"/>
          </a:bodyPr>
          <a:lstStyle/>
          <a:p>
            <a:pPr marL="342900" lvl="1" indent="0">
              <a:buNone/>
            </a:pPr>
            <a:r>
              <a:rPr lang="en-US" sz="4000" dirty="0"/>
              <a:t>Which of these commands may behave differently when preceded by </a:t>
            </a:r>
            <a:r>
              <a:rPr lang="en-US" sz="4000" dirty="0" err="1">
                <a:latin typeface="Courier New" panose="02070309020205020404" pitchFamily="49" charset="0"/>
                <a:cs typeface="Courier New" panose="02070309020205020404" pitchFamily="49" charset="0"/>
              </a:rPr>
              <a:t>group_by</a:t>
            </a:r>
            <a:r>
              <a:rPr lang="en-US" sz="4000" dirty="0">
                <a:latin typeface="Courier New" panose="02070309020205020404" pitchFamily="49" charset="0"/>
                <a:cs typeface="Courier New" panose="02070309020205020404" pitchFamily="49" charset="0"/>
              </a:rPr>
              <a:t>(something)</a:t>
            </a:r>
            <a:r>
              <a:rPr lang="en-US" sz="4000" dirty="0"/>
              <a:t>?</a:t>
            </a:r>
          </a:p>
          <a:p>
            <a:pPr marL="1085850" lvl="1" indent="-742950">
              <a:buAutoNum type="alphaLcParenR"/>
            </a:pPr>
            <a:r>
              <a:rPr lang="en-US" sz="4000" dirty="0">
                <a:latin typeface="Courier New" panose="02070309020205020404" pitchFamily="49" charset="0"/>
                <a:cs typeface="Courier New" panose="02070309020205020404" pitchFamily="49" charset="0"/>
              </a:rPr>
              <a:t>select()</a:t>
            </a:r>
          </a:p>
          <a:p>
            <a:pPr marL="1085850" lvl="1" indent="-742950">
              <a:buAutoNum type="alphaLcParenR"/>
            </a:pPr>
            <a:r>
              <a:rPr lang="en-US" sz="4000" dirty="0">
                <a:highlight>
                  <a:srgbClr val="FFFF00"/>
                </a:highlight>
                <a:latin typeface="Courier New" panose="02070309020205020404" pitchFamily="49" charset="0"/>
                <a:cs typeface="Courier New" panose="02070309020205020404" pitchFamily="49" charset="0"/>
              </a:rPr>
              <a:t>mutate()</a:t>
            </a:r>
          </a:p>
          <a:p>
            <a:pPr marL="1085850" lvl="1" indent="-742950">
              <a:buAutoNum type="alphaLcParenR"/>
            </a:pPr>
            <a:r>
              <a:rPr lang="en-US" sz="4000" dirty="0" err="1">
                <a:highlight>
                  <a:srgbClr val="FFFF00"/>
                </a:highlight>
                <a:latin typeface="Courier New" panose="02070309020205020404" pitchFamily="49" charset="0"/>
                <a:cs typeface="Courier New" panose="02070309020205020404" pitchFamily="49" charset="0"/>
              </a:rPr>
              <a:t>slice_max</a:t>
            </a:r>
            <a:r>
              <a:rPr lang="en-US" sz="4000" dirty="0">
                <a:highlight>
                  <a:srgbClr val="FFFF00"/>
                </a:highlight>
                <a:latin typeface="Courier New" panose="02070309020205020404" pitchFamily="49" charset="0"/>
                <a:cs typeface="Courier New" panose="02070309020205020404" pitchFamily="49" charset="0"/>
              </a:rPr>
              <a:t>()</a:t>
            </a:r>
          </a:p>
          <a:p>
            <a:pPr marL="1085850" lvl="1" indent="-742950">
              <a:buAutoNum type="alphaLcParenR"/>
            </a:pPr>
            <a:r>
              <a:rPr lang="en-US" sz="4000" dirty="0">
                <a:highlight>
                  <a:srgbClr val="FFFF00"/>
                </a:highlight>
                <a:latin typeface="Courier New" panose="02070309020205020404" pitchFamily="49" charset="0"/>
                <a:cs typeface="Courier New" panose="02070309020205020404" pitchFamily="49" charset="0"/>
              </a:rPr>
              <a:t>summarize()</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31D480E9-9246-A1DC-E266-6945794765F8}"/>
              </a:ext>
            </a:extLst>
          </p:cNvPr>
          <p:cNvSpPr txBox="1">
            <a:spLocks/>
          </p:cNvSpPr>
          <p:nvPr/>
        </p:nvSpPr>
        <p:spPr>
          <a:xfrm>
            <a:off x="4572000" y="1639894"/>
            <a:ext cx="4395125" cy="4446053"/>
          </a:xfrm>
          <a:prstGeom prst="rect">
            <a:avLst/>
          </a:prstGeom>
        </p:spPr>
        <p:txBody>
          <a:bodyPr vert="horz" lIns="0" tIns="45720" rIns="91440" bIns="45720" rtlCol="0">
            <a:normAutofit fontScale="77500" lnSpcReduction="2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3200" b="1" dirty="0"/>
              <a:t>Explanation: </a:t>
            </a:r>
            <a:r>
              <a:rPr lang="en-US" sz="3200" dirty="0">
                <a:latin typeface="Courier New" panose="02070309020205020404" pitchFamily="49" charset="0"/>
                <a:cs typeface="Courier New" panose="02070309020205020404" pitchFamily="49" charset="0"/>
              </a:rPr>
              <a:t>select()</a:t>
            </a:r>
            <a:r>
              <a:rPr lang="en-US" sz="3200" dirty="0"/>
              <a:t> just keeps columns.</a:t>
            </a:r>
          </a:p>
          <a:p>
            <a:pPr marL="342900" lvl="1" indent="0">
              <a:buFont typeface="Arial" panose="020B0604020202020204" pitchFamily="34" charset="0"/>
              <a:buNone/>
            </a:pPr>
            <a:br>
              <a:rPr lang="en-US" sz="3200" dirty="0"/>
            </a:br>
            <a:r>
              <a:rPr lang="en-US" sz="3200" dirty="0"/>
              <a:t>In </a:t>
            </a:r>
            <a:r>
              <a:rPr lang="en-US" sz="3200" dirty="0">
                <a:latin typeface="Courier New" panose="02070309020205020404" pitchFamily="49" charset="0"/>
                <a:cs typeface="Courier New" panose="02070309020205020404" pitchFamily="49" charset="0"/>
              </a:rPr>
              <a:t>mutate() </a:t>
            </a:r>
            <a:r>
              <a:rPr lang="en-US" sz="3200" dirty="0"/>
              <a:t>and </a:t>
            </a:r>
            <a:r>
              <a:rPr lang="en-US" sz="3200" dirty="0">
                <a:latin typeface="Courier New" panose="02070309020205020404" pitchFamily="49" charset="0"/>
                <a:cs typeface="Courier New" panose="02070309020205020404" pitchFamily="49" charset="0"/>
              </a:rPr>
              <a:t>summarize(), </a:t>
            </a:r>
            <a:r>
              <a:rPr lang="en-US" sz="3200" dirty="0"/>
              <a:t>expressions like </a:t>
            </a:r>
            <a:r>
              <a:rPr lang="en-US" sz="3200" dirty="0">
                <a:latin typeface="Courier New" panose="02070309020205020404" pitchFamily="49" charset="0"/>
                <a:cs typeface="Courier New" panose="02070309020205020404" pitchFamily="49" charset="0"/>
              </a:rPr>
              <a:t>mean() </a:t>
            </a:r>
            <a:r>
              <a:rPr lang="en-US" sz="3200" dirty="0"/>
              <a:t>or </a:t>
            </a:r>
            <a:r>
              <a:rPr lang="en-US" sz="3200" dirty="0">
                <a:latin typeface="Courier New" panose="02070309020205020404" pitchFamily="49" charset="0"/>
                <a:cs typeface="Courier New" panose="02070309020205020404" pitchFamily="49" charset="0"/>
              </a:rPr>
              <a:t>n() </a:t>
            </a:r>
            <a:r>
              <a:rPr lang="en-US" sz="3200" dirty="0"/>
              <a:t>will be evaluated at the group level if applicable, and over the entire </a:t>
            </a:r>
            <a:r>
              <a:rPr lang="en-US" sz="3200" dirty="0" err="1"/>
              <a:t>dataframe</a:t>
            </a:r>
            <a:r>
              <a:rPr lang="en-US" sz="3200" dirty="0"/>
              <a:t> otherwise.</a:t>
            </a:r>
          </a:p>
          <a:p>
            <a:pPr marL="342900" lvl="1" indent="0">
              <a:buFont typeface="Arial" panose="020B0604020202020204" pitchFamily="34" charset="0"/>
              <a:buNone/>
            </a:pPr>
            <a:endParaRPr lang="en-US" sz="3200" b="1" dirty="0"/>
          </a:p>
          <a:p>
            <a:pPr marL="342900" lvl="1" indent="0">
              <a:buFont typeface="Arial" panose="020B0604020202020204" pitchFamily="34" charset="0"/>
              <a:buNone/>
            </a:pPr>
            <a:r>
              <a:rPr lang="en-US" sz="3200" dirty="0" err="1">
                <a:latin typeface="Courier New" panose="02070309020205020404" pitchFamily="49" charset="0"/>
                <a:cs typeface="Courier New" panose="02070309020205020404" pitchFamily="49" charset="0"/>
              </a:rPr>
              <a:t>Slice_max</a:t>
            </a:r>
            <a:r>
              <a:rPr lang="en-US" sz="3200" dirty="0">
                <a:latin typeface="Courier New" panose="02070309020205020404" pitchFamily="49" charset="0"/>
                <a:cs typeface="Courier New" panose="02070309020205020404" pitchFamily="49" charset="0"/>
              </a:rPr>
              <a:t>()</a:t>
            </a:r>
            <a:r>
              <a:rPr lang="en-US" sz="3200" dirty="0">
                <a:latin typeface="Red Hat Text" panose="02010303040201060303"/>
                <a:cs typeface="Courier New" panose="02070309020205020404" pitchFamily="49" charset="0"/>
              </a:rPr>
              <a:t>with</a:t>
            </a:r>
            <a:r>
              <a:rPr lang="en-US" sz="3200" dirty="0">
                <a:latin typeface="Courier New" panose="02070309020205020404" pitchFamily="49" charset="0"/>
                <a:cs typeface="Courier New" panose="02070309020205020404" pitchFamily="49" charset="0"/>
              </a:rPr>
              <a:t> n=3 </a:t>
            </a:r>
            <a:r>
              <a:rPr lang="en-US" sz="3200" dirty="0"/>
              <a:t>will give you 3 total rows without grouping, and 3 for each group with grouping</a:t>
            </a:r>
          </a:p>
        </p:txBody>
      </p:sp>
      <p:cxnSp>
        <p:nvCxnSpPr>
          <p:cNvPr id="6" name="Straight Connector 5">
            <a:extLst>
              <a:ext uri="{FF2B5EF4-FFF2-40B4-BE49-F238E27FC236}">
                <a16:creationId xmlns:a16="http://schemas.microsoft.com/office/drawing/2014/main" id="{2914E62D-2379-BB81-B9BE-1C86D196EC88}"/>
              </a:ext>
            </a:extLst>
          </p:cNvPr>
          <p:cNvCxnSpPr/>
          <p:nvPr/>
        </p:nvCxnSpPr>
        <p:spPr>
          <a:xfrm>
            <a:off x="4412715"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306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3: </a:t>
            </a:r>
            <a:r>
              <a:rPr lang="en-US" dirty="0" err="1"/>
              <a:t>dplyr</a:t>
            </a:r>
            <a:endParaRPr lang="en-US" dirty="0"/>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fontScale="92500" lnSpcReduction="10000"/>
          </a:bodyPr>
          <a:lstStyle/>
          <a:p>
            <a:pPr marL="342900" lvl="1" indent="0">
              <a:buNone/>
            </a:pPr>
            <a:r>
              <a:rPr lang="en-US" sz="4000" dirty="0"/>
              <a:t>“</a:t>
            </a:r>
            <a:r>
              <a:rPr lang="en-US" sz="4000" dirty="0" err="1"/>
              <a:t>myData</a:t>
            </a:r>
            <a:r>
              <a:rPr lang="en-US" sz="4000" dirty="0"/>
              <a:t>” has 50 rows, and a categorical variable “group” which has 5 different values. How many rows will the result of this command have?</a:t>
            </a:r>
          </a:p>
          <a:p>
            <a:pPr marL="342900" lvl="1" indent="0">
              <a:buNone/>
            </a:pPr>
            <a:endParaRPr lang="en-US" sz="4000" dirty="0"/>
          </a:p>
          <a:p>
            <a:pPr marL="342900" lvl="1" indent="0">
              <a:buNone/>
            </a:pPr>
            <a:r>
              <a:rPr lang="en-US" sz="4000" dirty="0" err="1">
                <a:latin typeface="Courier New" panose="02070309020205020404" pitchFamily="49" charset="0"/>
                <a:cs typeface="Courier New" panose="02070309020205020404" pitchFamily="49" charset="0"/>
              </a:rPr>
              <a:t>myData</a:t>
            </a:r>
            <a:r>
              <a:rPr lang="en-US" sz="4000" dirty="0">
                <a:latin typeface="Courier New" panose="02070309020205020404" pitchFamily="49" charset="0"/>
                <a:cs typeface="Courier New" panose="02070309020205020404" pitchFamily="49" charset="0"/>
              </a:rPr>
              <a:t> %&gt;% </a:t>
            </a:r>
            <a:r>
              <a:rPr lang="en-US" sz="4000" dirty="0" err="1">
                <a:latin typeface="Courier New" panose="02070309020205020404" pitchFamily="49" charset="0"/>
                <a:cs typeface="Courier New" panose="02070309020205020404" pitchFamily="49" charset="0"/>
              </a:rPr>
              <a:t>group_by</a:t>
            </a:r>
            <a:r>
              <a:rPr lang="en-US" sz="4000" dirty="0">
                <a:latin typeface="Courier New" panose="02070309020205020404" pitchFamily="49" charset="0"/>
                <a:cs typeface="Courier New" panose="02070309020205020404" pitchFamily="49" charset="0"/>
              </a:rPr>
              <a:t>(group) %&gt;% mutate(</a:t>
            </a:r>
            <a:r>
              <a:rPr lang="en-US" sz="4000" dirty="0" err="1">
                <a:latin typeface="Courier New" panose="02070309020205020404" pitchFamily="49" charset="0"/>
                <a:cs typeface="Courier New" panose="02070309020205020404" pitchFamily="49" charset="0"/>
              </a:rPr>
              <a:t>nRows</a:t>
            </a:r>
            <a:r>
              <a:rPr lang="en-US" sz="4000" dirty="0">
                <a:latin typeface="Courier New" panose="02070309020205020404" pitchFamily="49" charset="0"/>
                <a:cs typeface="Courier New" panose="02070309020205020404" pitchFamily="49" charset="0"/>
              </a:rPr>
              <a:t> = n())</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1875432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3: </a:t>
            </a:r>
            <a:r>
              <a:rPr lang="en-US" dirty="0" err="1"/>
              <a:t>dplyr</a:t>
            </a:r>
            <a:endParaRPr lang="en-US" dirty="0"/>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88450" y="1954747"/>
            <a:ext cx="4383550" cy="4446053"/>
          </a:xfrm>
        </p:spPr>
        <p:txBody>
          <a:bodyPr>
            <a:normAutofit fontScale="77500" lnSpcReduction="20000"/>
          </a:bodyPr>
          <a:lstStyle/>
          <a:p>
            <a:pPr marL="342900" lvl="1" indent="0">
              <a:buNone/>
            </a:pPr>
            <a:r>
              <a:rPr lang="en-US" sz="4000" dirty="0"/>
              <a:t>“</a:t>
            </a:r>
            <a:r>
              <a:rPr lang="en-US" sz="4000" dirty="0" err="1"/>
              <a:t>myData</a:t>
            </a:r>
            <a:r>
              <a:rPr lang="en-US" sz="4000" dirty="0"/>
              <a:t>” has 50 rows, and a categorical variable “group” which has 5 different values. How many rows will the result of this command have?</a:t>
            </a:r>
          </a:p>
          <a:p>
            <a:pPr marL="342900" lvl="1" indent="0">
              <a:buNone/>
            </a:pPr>
            <a:endParaRPr lang="en-US" sz="4000" dirty="0"/>
          </a:p>
          <a:p>
            <a:pPr marL="342900" lvl="1" indent="0">
              <a:buNone/>
            </a:pPr>
            <a:r>
              <a:rPr lang="en-US" sz="4000" dirty="0" err="1">
                <a:latin typeface="Courier New" panose="02070309020205020404" pitchFamily="49" charset="0"/>
                <a:cs typeface="Courier New" panose="02070309020205020404" pitchFamily="49" charset="0"/>
              </a:rPr>
              <a:t>myData</a:t>
            </a:r>
            <a:r>
              <a:rPr lang="en-US" sz="4000" dirty="0">
                <a:latin typeface="Courier New" panose="02070309020205020404" pitchFamily="49" charset="0"/>
                <a:cs typeface="Courier New" panose="02070309020205020404" pitchFamily="49" charset="0"/>
              </a:rPr>
              <a:t> %&gt;% </a:t>
            </a:r>
            <a:r>
              <a:rPr lang="en-US" sz="4000" dirty="0" err="1">
                <a:latin typeface="Courier New" panose="02070309020205020404" pitchFamily="49" charset="0"/>
                <a:cs typeface="Courier New" panose="02070309020205020404" pitchFamily="49" charset="0"/>
              </a:rPr>
              <a:t>group_by</a:t>
            </a:r>
            <a:r>
              <a:rPr lang="en-US" sz="4000" dirty="0">
                <a:latin typeface="Courier New" panose="02070309020205020404" pitchFamily="49" charset="0"/>
                <a:cs typeface="Courier New" panose="02070309020205020404" pitchFamily="49" charset="0"/>
              </a:rPr>
              <a:t>(group) %&gt;% mutate(</a:t>
            </a:r>
            <a:r>
              <a:rPr lang="en-US" sz="4000" dirty="0" err="1">
                <a:latin typeface="Courier New" panose="02070309020205020404" pitchFamily="49" charset="0"/>
                <a:cs typeface="Courier New" panose="02070309020205020404" pitchFamily="49" charset="0"/>
              </a:rPr>
              <a:t>nRows</a:t>
            </a:r>
            <a:r>
              <a:rPr lang="en-US" sz="4000" dirty="0">
                <a:latin typeface="Courier New" panose="02070309020205020404" pitchFamily="49" charset="0"/>
                <a:cs typeface="Courier New" panose="02070309020205020404" pitchFamily="49" charset="0"/>
              </a:rPr>
              <a:t> = n())</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AC24CA46-612E-D9F6-CF03-112B8C6C13DF}"/>
              </a:ext>
            </a:extLst>
          </p:cNvPr>
          <p:cNvSpPr txBox="1">
            <a:spLocks/>
          </p:cNvSpPr>
          <p:nvPr/>
        </p:nvSpPr>
        <p:spPr>
          <a:xfrm>
            <a:off x="4195219" y="1954746"/>
            <a:ext cx="4383550" cy="4446053"/>
          </a:xfrm>
          <a:prstGeom prst="rect">
            <a:avLst/>
          </a:prstGeom>
        </p:spPr>
        <p:txBody>
          <a:bodyPr vert="horz" lIns="0" tIns="45720" rIns="91440" bIns="45720" rtlCol="0">
            <a:normAutofit/>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endParaRPr lang="en-US" sz="4000" b="1" dirty="0">
              <a:latin typeface="Courier New" panose="02070309020205020404" pitchFamily="49" charset="0"/>
              <a:cs typeface="Courier New" panose="02070309020205020404" pitchFamily="49" charset="0"/>
            </a:endParaRPr>
          </a:p>
        </p:txBody>
      </p:sp>
      <p:sp>
        <p:nvSpPr>
          <p:cNvPr id="6" name="Content Placeholder 2">
            <a:extLst>
              <a:ext uri="{FF2B5EF4-FFF2-40B4-BE49-F238E27FC236}">
                <a16:creationId xmlns:a16="http://schemas.microsoft.com/office/drawing/2014/main" id="{B35A61BC-0D19-C5AF-63C8-DE20CEB7692B}"/>
              </a:ext>
            </a:extLst>
          </p:cNvPr>
          <p:cNvSpPr txBox="1">
            <a:spLocks/>
          </p:cNvSpPr>
          <p:nvPr/>
        </p:nvSpPr>
        <p:spPr>
          <a:xfrm>
            <a:off x="4370521" y="1849754"/>
            <a:ext cx="4383550" cy="4446053"/>
          </a:xfrm>
          <a:prstGeom prst="rect">
            <a:avLst/>
          </a:prstGeom>
        </p:spPr>
        <p:txBody>
          <a:bodyPr vert="horz" lIns="0" tIns="45720" rIns="91440" bIns="45720" rtlCol="0">
            <a:normAutofit fontScale="925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4000" b="1" dirty="0"/>
              <a:t>Explanation: </a:t>
            </a:r>
            <a:br>
              <a:rPr lang="en-US" sz="4000" dirty="0"/>
            </a:br>
            <a:r>
              <a:rPr lang="en-US" sz="4000" dirty="0"/>
              <a:t>It will still have </a:t>
            </a:r>
            <a:r>
              <a:rPr lang="en-US" sz="4000" dirty="0">
                <a:highlight>
                  <a:srgbClr val="FFFF00"/>
                </a:highlight>
              </a:rPr>
              <a:t>50</a:t>
            </a:r>
            <a:r>
              <a:rPr lang="en-US" sz="4000" dirty="0"/>
              <a:t>! </a:t>
            </a:r>
            <a:r>
              <a:rPr lang="en-US" sz="4000" dirty="0">
                <a:latin typeface="Courier New" panose="02070309020205020404" pitchFamily="49" charset="0"/>
                <a:cs typeface="Courier New" panose="02070309020205020404" pitchFamily="49" charset="0"/>
              </a:rPr>
              <a:t>mutate() </a:t>
            </a:r>
            <a:r>
              <a:rPr lang="en-US" sz="4000" dirty="0"/>
              <a:t>always just adds a column, the </a:t>
            </a:r>
            <a:r>
              <a:rPr lang="en-US" sz="4000" dirty="0" err="1">
                <a:latin typeface="Courier New" panose="02070309020205020404" pitchFamily="49" charset="0"/>
                <a:cs typeface="Courier New" panose="02070309020205020404" pitchFamily="49" charset="0"/>
              </a:rPr>
              <a:t>group_by</a:t>
            </a:r>
            <a:r>
              <a:rPr lang="en-US" sz="4000" dirty="0">
                <a:latin typeface="Courier New" panose="02070309020205020404" pitchFamily="49" charset="0"/>
                <a:cs typeface="Courier New" panose="02070309020205020404" pitchFamily="49" charset="0"/>
              </a:rPr>
              <a:t>()</a:t>
            </a:r>
            <a:r>
              <a:rPr lang="en-US" sz="4000" dirty="0"/>
              <a:t> only affects the values it puts in that column.</a:t>
            </a:r>
            <a:endParaRPr lang="en-US" sz="4000" dirty="0">
              <a:latin typeface="Courier New" panose="02070309020205020404" pitchFamily="49" charset="0"/>
              <a:cs typeface="Courier New" panose="02070309020205020404" pitchFamily="49" charset="0"/>
            </a:endParaRPr>
          </a:p>
        </p:txBody>
      </p:sp>
      <p:cxnSp>
        <p:nvCxnSpPr>
          <p:cNvPr id="7" name="Straight Connector 6">
            <a:extLst>
              <a:ext uri="{FF2B5EF4-FFF2-40B4-BE49-F238E27FC236}">
                <a16:creationId xmlns:a16="http://schemas.microsoft.com/office/drawing/2014/main" id="{B669D4ED-48EE-3D72-C03A-E20C47F6B01F}"/>
              </a:ext>
            </a:extLst>
          </p:cNvPr>
          <p:cNvCxnSpPr/>
          <p:nvPr/>
        </p:nvCxnSpPr>
        <p:spPr>
          <a:xfrm>
            <a:off x="4471438"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086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3: </a:t>
            </a:r>
            <a:r>
              <a:rPr lang="en-US" dirty="0" err="1"/>
              <a:t>dplyr</a:t>
            </a:r>
            <a:r>
              <a:rPr lang="en-US" dirty="0"/>
              <a:t>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fontScale="77500" lnSpcReduction="20000"/>
          </a:bodyPr>
          <a:lstStyle/>
          <a:p>
            <a:pPr marL="342900" lvl="1" indent="0">
              <a:buNone/>
            </a:pPr>
            <a:r>
              <a:rPr lang="en-US" sz="4000" dirty="0">
                <a:latin typeface="Red Hat Text" panose="02010303040201060303"/>
                <a:cs typeface="Courier New" panose="02070309020205020404" pitchFamily="49" charset="0"/>
              </a:rPr>
              <a:t>“df1” has 5 rows, and “df2” has 4 rows; they have a variable in common, and 3 rows each which would automatically match.</a:t>
            </a:r>
          </a:p>
          <a:p>
            <a:pPr marL="342900" lvl="1" indent="0">
              <a:buNone/>
            </a:pPr>
            <a:endParaRPr lang="en-US" sz="4000" dirty="0">
              <a:latin typeface="Red Hat Text" panose="02010303040201060303"/>
              <a:cs typeface="Courier New" panose="02070309020205020404" pitchFamily="49" charset="0"/>
            </a:endParaRPr>
          </a:p>
          <a:p>
            <a:pPr marL="342900" lvl="1" indent="0">
              <a:buNone/>
            </a:pPr>
            <a:r>
              <a:rPr lang="en-US" sz="4000" dirty="0">
                <a:latin typeface="Red Hat Text" panose="02010303040201060303"/>
                <a:cs typeface="Courier New" panose="02070309020205020404" pitchFamily="49" charset="0"/>
              </a:rPr>
              <a:t>Rank the following by how many rows the resulting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would have. (least -&gt; most)</a:t>
            </a:r>
          </a:p>
          <a:p>
            <a:pPr marL="1085850" lvl="1" indent="-742950">
              <a:buAutoNum type="alphaLcParenR"/>
            </a:pPr>
            <a:r>
              <a:rPr lang="en-US" sz="4000" dirty="0" err="1">
                <a:latin typeface="Courier New" panose="02070309020205020404" pitchFamily="49" charset="0"/>
                <a:cs typeface="Courier New" panose="02070309020205020404" pitchFamily="49" charset="0"/>
              </a:rPr>
              <a:t>left_join</a:t>
            </a:r>
            <a:r>
              <a:rPr lang="en-US" sz="4000" dirty="0">
                <a:latin typeface="Courier New" panose="02070309020205020404" pitchFamily="49" charset="0"/>
                <a:cs typeface="Courier New" panose="02070309020205020404" pitchFamily="49" charset="0"/>
              </a:rPr>
              <a:t>(df1, df2)</a:t>
            </a:r>
          </a:p>
          <a:p>
            <a:pPr marL="1085850" lvl="1" indent="-742950">
              <a:buAutoNum type="alphaLcParenR"/>
            </a:pPr>
            <a:r>
              <a:rPr lang="en-US" sz="4000" dirty="0" err="1">
                <a:latin typeface="Courier New" panose="02070309020205020404" pitchFamily="49" charset="0"/>
                <a:cs typeface="Courier New" panose="02070309020205020404" pitchFamily="49" charset="0"/>
              </a:rPr>
              <a:t>Right_join</a:t>
            </a:r>
            <a:r>
              <a:rPr lang="en-US" sz="4000" dirty="0">
                <a:latin typeface="Courier New" panose="02070309020205020404" pitchFamily="49" charset="0"/>
                <a:cs typeface="Courier New" panose="02070309020205020404" pitchFamily="49" charset="0"/>
              </a:rPr>
              <a:t>(df1, df2)</a:t>
            </a:r>
          </a:p>
          <a:p>
            <a:pPr marL="1085850" lvl="1" indent="-742950">
              <a:buAutoNum type="alphaLcParenR"/>
            </a:pPr>
            <a:r>
              <a:rPr lang="en-US" sz="4000" dirty="0" err="1">
                <a:latin typeface="Courier New" panose="02070309020205020404" pitchFamily="49" charset="0"/>
                <a:cs typeface="Courier New" panose="02070309020205020404" pitchFamily="49" charset="0"/>
              </a:rPr>
              <a:t>Inner_join</a:t>
            </a:r>
            <a:r>
              <a:rPr lang="en-US" sz="4000" dirty="0">
                <a:latin typeface="Courier New" panose="02070309020205020404" pitchFamily="49" charset="0"/>
                <a:cs typeface="Courier New" panose="02070309020205020404" pitchFamily="49" charset="0"/>
              </a:rPr>
              <a:t>(df1, df2)</a:t>
            </a:r>
          </a:p>
          <a:p>
            <a:pPr marL="1085850" lvl="1" indent="-742950">
              <a:buAutoNum type="alphaLcParenR"/>
            </a:pPr>
            <a:r>
              <a:rPr lang="en-US" sz="4000" dirty="0" err="1">
                <a:latin typeface="Courier New" panose="02070309020205020404" pitchFamily="49" charset="0"/>
                <a:cs typeface="Courier New" panose="02070309020205020404" pitchFamily="49" charset="0"/>
              </a:rPr>
              <a:t>Full_join</a:t>
            </a:r>
            <a:r>
              <a:rPr lang="en-US" sz="4000" dirty="0">
                <a:latin typeface="Courier New" panose="02070309020205020404" pitchFamily="49" charset="0"/>
                <a:cs typeface="Courier New" panose="02070309020205020404" pitchFamily="49" charset="0"/>
              </a:rPr>
              <a:t>(df1, df2)</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459540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3: </a:t>
            </a:r>
            <a:r>
              <a:rPr lang="en-US" dirty="0" err="1"/>
              <a:t>dplyr</a:t>
            </a:r>
            <a:r>
              <a:rPr lang="en-US" dirty="0"/>
              <a:t>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6874" y="1852096"/>
            <a:ext cx="4094183" cy="4446053"/>
          </a:xfrm>
        </p:spPr>
        <p:txBody>
          <a:bodyPr>
            <a:normAutofit fontScale="47500" lnSpcReduction="20000"/>
          </a:bodyPr>
          <a:lstStyle/>
          <a:p>
            <a:pPr marL="342900" lvl="1" indent="0">
              <a:buNone/>
            </a:pPr>
            <a:r>
              <a:rPr lang="en-US" sz="4000" dirty="0">
                <a:latin typeface="Red Hat Text" panose="02010303040201060303"/>
                <a:cs typeface="Courier New" panose="02070309020205020404" pitchFamily="49" charset="0"/>
              </a:rPr>
              <a:t>“df1” has 5 rows, and “df2” has 4 rows; they have a variable in common, and 3 rows each which would automatically match.</a:t>
            </a:r>
          </a:p>
          <a:p>
            <a:pPr marL="342900" lvl="1" indent="0">
              <a:buNone/>
            </a:pPr>
            <a:endParaRPr lang="en-US" sz="4000" dirty="0">
              <a:latin typeface="Red Hat Text" panose="02010303040201060303"/>
              <a:cs typeface="Courier New" panose="02070309020205020404" pitchFamily="49" charset="0"/>
            </a:endParaRPr>
          </a:p>
          <a:p>
            <a:pPr marL="342900" lvl="1" indent="0">
              <a:buNone/>
            </a:pPr>
            <a:r>
              <a:rPr lang="en-US" sz="4000" dirty="0">
                <a:latin typeface="Red Hat Text" panose="02010303040201060303"/>
                <a:cs typeface="Courier New" panose="02070309020205020404" pitchFamily="49" charset="0"/>
              </a:rPr>
              <a:t>Rank the following by how many rows the resulting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would have. (least -&gt; most)</a:t>
            </a:r>
          </a:p>
          <a:p>
            <a:pPr marL="1085850" lvl="1" indent="-742950">
              <a:buAutoNum type="alphaLcParenR"/>
            </a:pPr>
            <a:r>
              <a:rPr lang="en-US" sz="4000" dirty="0" err="1">
                <a:latin typeface="Courier New" panose="02070309020205020404" pitchFamily="49" charset="0"/>
                <a:cs typeface="Courier New" panose="02070309020205020404" pitchFamily="49" charset="0"/>
              </a:rPr>
              <a:t>left_join</a:t>
            </a:r>
            <a:r>
              <a:rPr lang="en-US" sz="4000" dirty="0">
                <a:latin typeface="Courier New" panose="02070309020205020404" pitchFamily="49" charset="0"/>
                <a:cs typeface="Courier New" panose="02070309020205020404" pitchFamily="49" charset="0"/>
              </a:rPr>
              <a:t>(df1, df2)</a:t>
            </a:r>
          </a:p>
          <a:p>
            <a:pPr marL="1085850" lvl="1" indent="-742950">
              <a:buAutoNum type="alphaLcParenR"/>
            </a:pPr>
            <a:r>
              <a:rPr lang="en-US" sz="4000" dirty="0" err="1">
                <a:latin typeface="Courier New" panose="02070309020205020404" pitchFamily="49" charset="0"/>
                <a:cs typeface="Courier New" panose="02070309020205020404" pitchFamily="49" charset="0"/>
              </a:rPr>
              <a:t>Right_join</a:t>
            </a:r>
            <a:r>
              <a:rPr lang="en-US" sz="4000" dirty="0">
                <a:latin typeface="Courier New" panose="02070309020205020404" pitchFamily="49" charset="0"/>
                <a:cs typeface="Courier New" panose="02070309020205020404" pitchFamily="49" charset="0"/>
              </a:rPr>
              <a:t>(df1, df2)</a:t>
            </a:r>
          </a:p>
          <a:p>
            <a:pPr marL="1085850" lvl="1" indent="-742950">
              <a:buAutoNum type="alphaLcParenR"/>
            </a:pPr>
            <a:r>
              <a:rPr lang="en-US" sz="4000" dirty="0" err="1">
                <a:latin typeface="Courier New" panose="02070309020205020404" pitchFamily="49" charset="0"/>
                <a:cs typeface="Courier New" panose="02070309020205020404" pitchFamily="49" charset="0"/>
              </a:rPr>
              <a:t>Inner_join</a:t>
            </a:r>
            <a:r>
              <a:rPr lang="en-US" sz="4000" dirty="0">
                <a:latin typeface="Courier New" panose="02070309020205020404" pitchFamily="49" charset="0"/>
                <a:cs typeface="Courier New" panose="02070309020205020404" pitchFamily="49" charset="0"/>
              </a:rPr>
              <a:t>(df1, df2)</a:t>
            </a:r>
          </a:p>
          <a:p>
            <a:pPr marL="1085850" lvl="1" indent="-742950">
              <a:buAutoNum type="alphaLcParenR"/>
            </a:pPr>
            <a:r>
              <a:rPr lang="en-US" sz="4000" dirty="0" err="1">
                <a:latin typeface="Courier New" panose="02070309020205020404" pitchFamily="49" charset="0"/>
                <a:cs typeface="Courier New" panose="02070309020205020404" pitchFamily="49" charset="0"/>
              </a:rPr>
              <a:t>Full_join</a:t>
            </a:r>
            <a:r>
              <a:rPr lang="en-US" sz="4000" dirty="0">
                <a:latin typeface="Courier New" panose="02070309020205020404" pitchFamily="49" charset="0"/>
                <a:cs typeface="Courier New" panose="02070309020205020404" pitchFamily="49" charset="0"/>
              </a:rPr>
              <a:t>(df1, df2)</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64B09CBB-FE8A-6049-8821-D1C3BBC5792D}"/>
              </a:ext>
            </a:extLst>
          </p:cNvPr>
          <p:cNvSpPr txBox="1">
            <a:spLocks/>
          </p:cNvSpPr>
          <p:nvPr/>
        </p:nvSpPr>
        <p:spPr>
          <a:xfrm>
            <a:off x="4099367" y="1852095"/>
            <a:ext cx="4720542" cy="4446053"/>
          </a:xfrm>
          <a:prstGeom prst="rect">
            <a:avLst/>
          </a:prstGeom>
        </p:spPr>
        <p:txBody>
          <a:bodyPr vert="horz" lIns="0" tIns="45720" rIns="91440" bIns="45720" rtlCol="0">
            <a:normAutofit fontScale="92500" lnSpcReduction="1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2800" b="1" dirty="0">
                <a:latin typeface="Red Hat Text" panose="02010303040201060303"/>
                <a:cs typeface="Courier New" panose="02070309020205020404" pitchFamily="49" charset="0"/>
              </a:rPr>
              <a:t>Explanation: </a:t>
            </a:r>
          </a:p>
          <a:p>
            <a:pPr marL="342900" lvl="1" indent="0">
              <a:buFont typeface="Arial" panose="020B0604020202020204" pitchFamily="34" charset="0"/>
              <a:buNone/>
            </a:pPr>
            <a:r>
              <a:rPr lang="en-US" sz="2800" dirty="0" err="1">
                <a:highlight>
                  <a:srgbClr val="FFFF00"/>
                </a:highlight>
                <a:latin typeface="Courier New" panose="02070309020205020404" pitchFamily="49" charset="0"/>
                <a:cs typeface="Courier New" panose="02070309020205020404" pitchFamily="49" charset="0"/>
              </a:rPr>
              <a:t>inner_join</a:t>
            </a:r>
            <a:r>
              <a:rPr lang="en-US" sz="2800" dirty="0">
                <a:highlight>
                  <a:srgbClr val="FFFF00"/>
                </a:highlight>
                <a:latin typeface="Courier New" panose="02070309020205020404" pitchFamily="49" charset="0"/>
                <a:cs typeface="Courier New" panose="02070309020205020404" pitchFamily="49" charset="0"/>
              </a:rPr>
              <a:t> </a:t>
            </a:r>
            <a:r>
              <a:rPr lang="en-US" sz="2800" dirty="0">
                <a:latin typeface="Red Hat Text" panose="02010303040201060303"/>
                <a:cs typeface="Courier New" panose="02070309020205020404" pitchFamily="49" charset="0"/>
              </a:rPr>
              <a:t>keeps all rows which match in both </a:t>
            </a:r>
            <a:r>
              <a:rPr lang="en-US" sz="2800" dirty="0" err="1">
                <a:latin typeface="Red Hat Text" panose="02010303040201060303"/>
                <a:cs typeface="Courier New" panose="02070309020205020404" pitchFamily="49" charset="0"/>
              </a:rPr>
              <a:t>dataframes</a:t>
            </a:r>
            <a:r>
              <a:rPr lang="en-US" sz="2800" dirty="0">
                <a:latin typeface="Red Hat Text" panose="02010303040201060303"/>
                <a:cs typeface="Courier New" panose="02070309020205020404" pitchFamily="49" charset="0"/>
              </a:rPr>
              <a:t> (3).</a:t>
            </a:r>
            <a:br>
              <a:rPr lang="en-US" sz="2800" dirty="0">
                <a:latin typeface="Red Hat Text" panose="02010303040201060303"/>
                <a:cs typeface="Courier New" panose="02070309020205020404" pitchFamily="49" charset="0"/>
              </a:rPr>
            </a:br>
            <a:r>
              <a:rPr lang="en-US" sz="2800" dirty="0" err="1">
                <a:highlight>
                  <a:srgbClr val="FFFF00"/>
                </a:highlight>
                <a:latin typeface="Courier New" panose="02070309020205020404" pitchFamily="49" charset="0"/>
                <a:cs typeface="Courier New" panose="02070309020205020404" pitchFamily="49" charset="0"/>
              </a:rPr>
              <a:t>Right_join</a:t>
            </a:r>
            <a:r>
              <a:rPr lang="en-US" sz="2800" dirty="0">
                <a:highlight>
                  <a:srgbClr val="FFFF00"/>
                </a:highlight>
                <a:latin typeface="Courier New" panose="02070309020205020404" pitchFamily="49" charset="0"/>
                <a:cs typeface="Courier New" panose="02070309020205020404" pitchFamily="49" charset="0"/>
              </a:rPr>
              <a:t> </a:t>
            </a:r>
            <a:r>
              <a:rPr lang="en-US" sz="2800" dirty="0">
                <a:latin typeface="Red Hat Text" panose="02010303040201060303"/>
                <a:cs typeface="Courier New" panose="02070309020205020404" pitchFamily="49" charset="0"/>
              </a:rPr>
              <a:t>keeps only the rows in the second </a:t>
            </a:r>
            <a:r>
              <a:rPr lang="en-US" sz="2800" dirty="0" err="1">
                <a:latin typeface="Red Hat Text" panose="02010303040201060303"/>
                <a:cs typeface="Courier New" panose="02070309020205020404" pitchFamily="49" charset="0"/>
              </a:rPr>
              <a:t>dataframe</a:t>
            </a:r>
            <a:r>
              <a:rPr lang="en-US" sz="2800" dirty="0">
                <a:latin typeface="Red Hat Text" panose="02010303040201060303"/>
                <a:cs typeface="Courier New" panose="02070309020205020404" pitchFamily="49" charset="0"/>
              </a:rPr>
              <a:t> (4).</a:t>
            </a:r>
            <a:br>
              <a:rPr lang="en-US" sz="2800" dirty="0">
                <a:latin typeface="Red Hat Text" panose="02010303040201060303"/>
                <a:cs typeface="Courier New" panose="02070309020205020404" pitchFamily="49" charset="0"/>
              </a:rPr>
            </a:br>
            <a:r>
              <a:rPr lang="en-US" sz="2800" dirty="0" err="1">
                <a:highlight>
                  <a:srgbClr val="FFFF00"/>
                </a:highlight>
                <a:latin typeface="Courier New" panose="02070309020205020404" pitchFamily="49" charset="0"/>
                <a:cs typeface="Courier New" panose="02070309020205020404" pitchFamily="49" charset="0"/>
              </a:rPr>
              <a:t>Left_join</a:t>
            </a:r>
            <a:r>
              <a:rPr lang="en-US" sz="2800" dirty="0">
                <a:highlight>
                  <a:srgbClr val="FFFF00"/>
                </a:highlight>
                <a:latin typeface="Courier New" panose="02070309020205020404" pitchFamily="49" charset="0"/>
                <a:cs typeface="Courier New" panose="02070309020205020404" pitchFamily="49" charset="0"/>
              </a:rPr>
              <a:t> </a:t>
            </a:r>
            <a:r>
              <a:rPr lang="en-US" sz="2800" dirty="0">
                <a:latin typeface="Red Hat Text" panose="02010303040201060303"/>
                <a:cs typeface="Courier New" panose="02070309020205020404" pitchFamily="49" charset="0"/>
              </a:rPr>
              <a:t>keeps only the rows in the first </a:t>
            </a:r>
            <a:r>
              <a:rPr lang="en-US" sz="2800" dirty="0" err="1">
                <a:latin typeface="Red Hat Text" panose="02010303040201060303"/>
                <a:cs typeface="Courier New" panose="02070309020205020404" pitchFamily="49" charset="0"/>
              </a:rPr>
              <a:t>dataframe</a:t>
            </a:r>
            <a:r>
              <a:rPr lang="en-US" sz="2800" dirty="0">
                <a:latin typeface="Red Hat Text" panose="02010303040201060303"/>
                <a:cs typeface="Courier New" panose="02070309020205020404" pitchFamily="49" charset="0"/>
              </a:rPr>
              <a:t> (5).</a:t>
            </a:r>
            <a:br>
              <a:rPr lang="en-US" sz="2800" dirty="0">
                <a:latin typeface="Red Hat Text" panose="02010303040201060303"/>
                <a:cs typeface="Courier New" panose="02070309020205020404" pitchFamily="49" charset="0"/>
              </a:rPr>
            </a:br>
            <a:r>
              <a:rPr lang="en-US" sz="2800" dirty="0" err="1">
                <a:highlight>
                  <a:srgbClr val="FFFF00"/>
                </a:highlight>
                <a:latin typeface="Courier New" panose="02070309020205020404" pitchFamily="49" charset="0"/>
                <a:cs typeface="Courier New" panose="02070309020205020404" pitchFamily="49" charset="0"/>
              </a:rPr>
              <a:t>Full_join</a:t>
            </a:r>
            <a:r>
              <a:rPr lang="en-US" sz="2800" dirty="0">
                <a:highlight>
                  <a:srgbClr val="FFFF00"/>
                </a:highlight>
                <a:latin typeface="Courier New" panose="02070309020205020404" pitchFamily="49" charset="0"/>
                <a:cs typeface="Courier New" panose="02070309020205020404" pitchFamily="49" charset="0"/>
              </a:rPr>
              <a:t> </a:t>
            </a:r>
            <a:r>
              <a:rPr lang="en-US" sz="2800" dirty="0">
                <a:latin typeface="Red Hat Text" panose="02010303040201060303"/>
                <a:cs typeface="Courier New" panose="02070309020205020404" pitchFamily="49" charset="0"/>
              </a:rPr>
              <a:t>keeps all rows in both frames (3 that match, 2 others from df1, 1 other from df2 = 6)</a:t>
            </a:r>
          </a:p>
        </p:txBody>
      </p:sp>
      <p:cxnSp>
        <p:nvCxnSpPr>
          <p:cNvPr id="6" name="Straight Connector 5">
            <a:extLst>
              <a:ext uri="{FF2B5EF4-FFF2-40B4-BE49-F238E27FC236}">
                <a16:creationId xmlns:a16="http://schemas.microsoft.com/office/drawing/2014/main" id="{6A3EC1AE-3491-98DE-F52E-04AB2BF09C75}"/>
              </a:ext>
            </a:extLst>
          </p:cNvPr>
          <p:cNvCxnSpPr/>
          <p:nvPr/>
        </p:nvCxnSpPr>
        <p:spPr>
          <a:xfrm>
            <a:off x="4253324"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12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Units 4/5: </a:t>
            </a:r>
            <a:r>
              <a:rPr lang="en-US" dirty="0" err="1"/>
              <a:t>Lubridate</a:t>
            </a:r>
            <a:r>
              <a:rPr lang="en-US" dirty="0"/>
              <a:t> + Pivoting</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218627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Units 4/5: </a:t>
            </a:r>
            <a:r>
              <a:rPr lang="en-US" dirty="0" err="1"/>
              <a:t>Lubridate</a:t>
            </a:r>
            <a:r>
              <a:rPr lang="en-US" dirty="0"/>
              <a:t> + Pivoting</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a:bodyPr>
          <a:lstStyle/>
          <a:p>
            <a:pPr marL="342900" lvl="1" indent="0">
              <a:buNone/>
            </a:pPr>
            <a:r>
              <a:rPr lang="en-US" sz="4000" dirty="0">
                <a:latin typeface="Courier New" panose="02070309020205020404" pitchFamily="49" charset="0"/>
                <a:cs typeface="Courier New" panose="02070309020205020404" pitchFamily="49" charset="0"/>
              </a:rPr>
              <a:t>month(</a:t>
            </a:r>
            <a:r>
              <a:rPr lang="en-US" sz="4000" dirty="0" err="1">
                <a:latin typeface="Courier New" panose="02070309020205020404" pitchFamily="49" charset="0"/>
                <a:cs typeface="Courier New" panose="02070309020205020404" pitchFamily="49" charset="0"/>
              </a:rPr>
              <a:t>ydm</a:t>
            </a:r>
            <a:r>
              <a:rPr lang="en-US" sz="4000" dirty="0">
                <a:latin typeface="Courier New" panose="02070309020205020404" pitchFamily="49" charset="0"/>
                <a:cs typeface="Courier New" panose="02070309020205020404" pitchFamily="49" charset="0"/>
              </a:rPr>
              <a:t>(“2002-1-2”), label = TRUE) </a:t>
            </a:r>
            <a:r>
              <a:rPr lang="en-US" sz="4000" dirty="0">
                <a:latin typeface="Red Hat Text" panose="02010303040201060303"/>
                <a:cs typeface="Courier New" panose="02070309020205020404" pitchFamily="49" charset="0"/>
              </a:rPr>
              <a:t>would return what?</a:t>
            </a:r>
          </a:p>
          <a:p>
            <a:pPr marL="1085850" lvl="1" indent="-742950">
              <a:buAutoNum type="alphaLcParenR"/>
            </a:pPr>
            <a:r>
              <a:rPr lang="en-US" sz="4000" dirty="0">
                <a:latin typeface="Red Hat Text" panose="02010303040201060303"/>
                <a:cs typeface="Courier New" panose="02070309020205020404" pitchFamily="49" charset="0"/>
              </a:rPr>
              <a:t>1</a:t>
            </a:r>
          </a:p>
          <a:p>
            <a:pPr marL="1085850" lvl="1" indent="-742950">
              <a:buAutoNum type="alphaLcParenR"/>
            </a:pPr>
            <a:r>
              <a:rPr lang="en-US" sz="4000" dirty="0">
                <a:latin typeface="Red Hat Text" panose="02010303040201060303"/>
                <a:cs typeface="Courier New" panose="02070309020205020404" pitchFamily="49" charset="0"/>
              </a:rPr>
              <a:t>Jan</a:t>
            </a:r>
          </a:p>
          <a:p>
            <a:pPr marL="1085850" lvl="1" indent="-742950">
              <a:buAutoNum type="alphaLcParenR"/>
            </a:pPr>
            <a:r>
              <a:rPr lang="en-US" sz="4000" dirty="0">
                <a:latin typeface="Red Hat Text" panose="02010303040201060303"/>
                <a:cs typeface="Courier New" panose="02070309020205020404" pitchFamily="49" charset="0"/>
              </a:rPr>
              <a:t>2</a:t>
            </a:r>
          </a:p>
          <a:p>
            <a:pPr marL="1085850" lvl="1" indent="-742950">
              <a:buAutoNum type="alphaLcParenR"/>
            </a:pPr>
            <a:r>
              <a:rPr lang="en-US" sz="4000" dirty="0">
                <a:latin typeface="Red Hat Text" panose="02010303040201060303"/>
                <a:cs typeface="Courier New" panose="02070309020205020404" pitchFamily="49" charset="0"/>
              </a:rPr>
              <a:t>Feb</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387224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Units 4/5: </a:t>
            </a:r>
            <a:r>
              <a:rPr lang="en-US" dirty="0" err="1"/>
              <a:t>Lubridate</a:t>
            </a:r>
            <a:r>
              <a:rPr lang="en-US" dirty="0"/>
              <a:t> + Pivoting</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34749" y="1840521"/>
            <a:ext cx="3538598" cy="4446053"/>
          </a:xfrm>
        </p:spPr>
        <p:txBody>
          <a:bodyPr>
            <a:normAutofit fontScale="92500" lnSpcReduction="20000"/>
          </a:bodyPr>
          <a:lstStyle/>
          <a:p>
            <a:pPr marL="342900" lvl="1" indent="0">
              <a:buNone/>
            </a:pPr>
            <a:r>
              <a:rPr lang="en-US" sz="4000" dirty="0">
                <a:latin typeface="Courier New" panose="02070309020205020404" pitchFamily="49" charset="0"/>
                <a:cs typeface="Courier New" panose="02070309020205020404" pitchFamily="49" charset="0"/>
              </a:rPr>
              <a:t>month(</a:t>
            </a:r>
            <a:r>
              <a:rPr lang="en-US" sz="4000" dirty="0" err="1">
                <a:latin typeface="Courier New" panose="02070309020205020404" pitchFamily="49" charset="0"/>
                <a:cs typeface="Courier New" panose="02070309020205020404" pitchFamily="49" charset="0"/>
              </a:rPr>
              <a:t>ydm</a:t>
            </a:r>
            <a:r>
              <a:rPr lang="en-US" sz="4000" dirty="0">
                <a:latin typeface="Courier New" panose="02070309020205020404" pitchFamily="49" charset="0"/>
                <a:cs typeface="Courier New" panose="02070309020205020404" pitchFamily="49" charset="0"/>
              </a:rPr>
              <a:t>(“2002-1-2”), label = TRUE) </a:t>
            </a:r>
            <a:r>
              <a:rPr lang="en-US" sz="4000" dirty="0">
                <a:latin typeface="Red Hat Text" panose="02010303040201060303"/>
                <a:cs typeface="Courier New" panose="02070309020205020404" pitchFamily="49" charset="0"/>
              </a:rPr>
              <a:t>would return what?</a:t>
            </a:r>
          </a:p>
          <a:p>
            <a:pPr marL="1085850" lvl="1" indent="-742950">
              <a:buAutoNum type="alphaLcParenR"/>
            </a:pPr>
            <a:r>
              <a:rPr lang="en-US" sz="4000" dirty="0">
                <a:latin typeface="Red Hat Text" panose="02010303040201060303"/>
                <a:cs typeface="Courier New" panose="02070309020205020404" pitchFamily="49" charset="0"/>
              </a:rPr>
              <a:t>1</a:t>
            </a:r>
          </a:p>
          <a:p>
            <a:pPr marL="1085850" lvl="1" indent="-742950">
              <a:buAutoNum type="alphaLcParenR"/>
            </a:pPr>
            <a:r>
              <a:rPr lang="en-US" sz="4000" dirty="0">
                <a:latin typeface="Red Hat Text" panose="02010303040201060303"/>
                <a:cs typeface="Courier New" panose="02070309020205020404" pitchFamily="49" charset="0"/>
              </a:rPr>
              <a:t>Jan</a:t>
            </a:r>
          </a:p>
          <a:p>
            <a:pPr marL="1085850" lvl="1" indent="-742950">
              <a:buAutoNum type="alphaLcParenR"/>
            </a:pPr>
            <a:r>
              <a:rPr lang="en-US" sz="4000" dirty="0">
                <a:latin typeface="Red Hat Text" panose="02010303040201060303"/>
                <a:cs typeface="Courier New" panose="02070309020205020404" pitchFamily="49" charset="0"/>
              </a:rPr>
              <a:t>2</a:t>
            </a:r>
          </a:p>
          <a:p>
            <a:pPr marL="1085850" lvl="1" indent="-742950">
              <a:buAutoNum type="alphaLcParenR"/>
            </a:pPr>
            <a:r>
              <a:rPr lang="en-US" sz="4000" dirty="0">
                <a:highlight>
                  <a:srgbClr val="FFFF00"/>
                </a:highlight>
                <a:latin typeface="Red Hat Text" panose="02010303040201060303"/>
                <a:cs typeface="Courier New" panose="02070309020205020404" pitchFamily="49" charset="0"/>
              </a:rPr>
              <a:t>Feb</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92BD7DB0-C945-1BA6-7A8A-B5065B23D741}"/>
              </a:ext>
            </a:extLst>
          </p:cNvPr>
          <p:cNvSpPr txBox="1">
            <a:spLocks/>
          </p:cNvSpPr>
          <p:nvPr/>
        </p:nvSpPr>
        <p:spPr>
          <a:xfrm>
            <a:off x="3773347" y="1840520"/>
            <a:ext cx="5135904" cy="4446053"/>
          </a:xfrm>
          <a:prstGeom prst="rect">
            <a:avLst/>
          </a:prstGeom>
        </p:spPr>
        <p:txBody>
          <a:bodyPr vert="horz" lIns="0" tIns="45720" rIns="91440" bIns="45720" rtlCol="0">
            <a:normAutofit fontScale="92500" lnSpcReduction="1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4000" b="1" dirty="0">
                <a:latin typeface="Red Hat Text" panose="02010303040201060303"/>
                <a:cs typeface="Courier New" panose="02070309020205020404" pitchFamily="49" charset="0"/>
              </a:rPr>
              <a:t>Explanation:</a:t>
            </a:r>
          </a:p>
          <a:p>
            <a:pPr marL="342900" lvl="1" indent="0">
              <a:buFont typeface="Arial" panose="020B0604020202020204" pitchFamily="34" charset="0"/>
              <a:buNone/>
            </a:pPr>
            <a:r>
              <a:rPr lang="en-US" sz="4000" dirty="0">
                <a:latin typeface="Red Hat Text" panose="02010303040201060303"/>
                <a:cs typeface="Courier New" panose="02070309020205020404" pitchFamily="49" charset="0"/>
              </a:rPr>
              <a:t>The internal date is “y” (2002, the year) “d” (1</a:t>
            </a:r>
            <a:r>
              <a:rPr lang="en-US" sz="4000" baseline="30000" dirty="0">
                <a:latin typeface="Red Hat Text" panose="02010303040201060303"/>
                <a:cs typeface="Courier New" panose="02070309020205020404" pitchFamily="49" charset="0"/>
              </a:rPr>
              <a:t>st</a:t>
            </a:r>
            <a:r>
              <a:rPr lang="en-US" sz="4000" dirty="0">
                <a:latin typeface="Red Hat Text" panose="02010303040201060303"/>
                <a:cs typeface="Courier New" panose="02070309020205020404" pitchFamily="49" charset="0"/>
              </a:rPr>
              <a:t> of the month), “m” (2</a:t>
            </a:r>
            <a:r>
              <a:rPr lang="en-US" sz="4000" baseline="30000" dirty="0">
                <a:latin typeface="Red Hat Text" panose="02010303040201060303"/>
                <a:cs typeface="Courier New" panose="02070309020205020404" pitchFamily="49" charset="0"/>
              </a:rPr>
              <a:t>nd</a:t>
            </a:r>
            <a:r>
              <a:rPr lang="en-US" sz="4000" dirty="0">
                <a:latin typeface="Red Hat Text" panose="02010303040201060303"/>
                <a:cs typeface="Courier New" panose="02070309020205020404" pitchFamily="49" charset="0"/>
              </a:rPr>
              <a:t> month, February).</a:t>
            </a:r>
          </a:p>
          <a:p>
            <a:pPr marL="342900" lvl="1" indent="0">
              <a:buFont typeface="Arial" panose="020B0604020202020204" pitchFamily="34" charset="0"/>
              <a:buNone/>
            </a:pPr>
            <a:r>
              <a:rPr lang="en-US" sz="4000" dirty="0">
                <a:latin typeface="Red Hat Text" panose="02010303040201060303"/>
                <a:cs typeface="Courier New" panose="02070309020205020404" pitchFamily="49" charset="0"/>
              </a:rPr>
              <a:t>Extracting the month from February 1</a:t>
            </a:r>
            <a:r>
              <a:rPr lang="en-US" sz="4000" baseline="30000" dirty="0">
                <a:latin typeface="Red Hat Text" panose="02010303040201060303"/>
                <a:cs typeface="Courier New" panose="02070309020205020404" pitchFamily="49" charset="0"/>
              </a:rPr>
              <a:t>st</a:t>
            </a:r>
            <a:r>
              <a:rPr lang="en-US" sz="4000" dirty="0">
                <a:latin typeface="Red Hat Text" panose="02010303040201060303"/>
                <a:cs typeface="Courier New" panose="02070309020205020404" pitchFamily="49" charset="0"/>
              </a:rPr>
              <a:t>, 2002 with label = TRUE gives “Feb” instead of 2.</a:t>
            </a:r>
          </a:p>
        </p:txBody>
      </p:sp>
      <p:cxnSp>
        <p:nvCxnSpPr>
          <p:cNvPr id="6" name="Straight Connector 5">
            <a:extLst>
              <a:ext uri="{FF2B5EF4-FFF2-40B4-BE49-F238E27FC236}">
                <a16:creationId xmlns:a16="http://schemas.microsoft.com/office/drawing/2014/main" id="{C0FE0277-3E88-7C8E-B7E2-C180E803B918}"/>
              </a:ext>
            </a:extLst>
          </p:cNvPr>
          <p:cNvCxnSpPr/>
          <p:nvPr/>
        </p:nvCxnSpPr>
        <p:spPr>
          <a:xfrm>
            <a:off x="3817096"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346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Units 4/5: </a:t>
            </a:r>
            <a:r>
              <a:rPr lang="en-US" dirty="0" err="1"/>
              <a:t>Lubridate</a:t>
            </a:r>
            <a:r>
              <a:rPr lang="en-US" dirty="0"/>
              <a:t> + Pivoting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fontScale="85000" lnSpcReduction="20000"/>
          </a:bodyPr>
          <a:lstStyle/>
          <a:p>
            <a:pPr marL="342900" lvl="1" indent="0">
              <a:buNone/>
            </a:pPr>
            <a:r>
              <a:rPr lang="en-US" sz="4000" dirty="0">
                <a:latin typeface="Red Hat Text" panose="02010303040201060303"/>
                <a:cs typeface="Courier New" panose="02070309020205020404" pitchFamily="49" charset="0"/>
              </a:rPr>
              <a:t>Which of these statements are true about applying </a:t>
            </a:r>
            <a:r>
              <a:rPr lang="en-US" sz="4000" dirty="0" err="1">
                <a:latin typeface="Courier New" panose="02070309020205020404" pitchFamily="49" charset="0"/>
                <a:cs typeface="Courier New" panose="02070309020205020404" pitchFamily="49" charset="0"/>
              </a:rPr>
              <a:t>pivot_longer</a:t>
            </a:r>
            <a:r>
              <a:rPr lang="en-US" sz="4000" dirty="0">
                <a:latin typeface="Courier New" panose="02070309020205020404" pitchFamily="49" charset="0"/>
                <a:cs typeface="Courier New" panose="02070309020205020404" pitchFamily="49" charset="0"/>
              </a:rPr>
              <a:t> </a:t>
            </a:r>
            <a:r>
              <a:rPr lang="en-US" sz="4000" dirty="0">
                <a:latin typeface="Red Hat Text" panose="02010303040201060303"/>
                <a:cs typeface="Courier New" panose="02070309020205020404" pitchFamily="49" charset="0"/>
              </a:rPr>
              <a:t>to a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(choose all that apply)</a:t>
            </a:r>
          </a:p>
          <a:p>
            <a:pPr marL="1085850" lvl="1" indent="-742950">
              <a:buAutoNum type="alphaLcParenR"/>
            </a:pPr>
            <a:r>
              <a:rPr lang="en-US" sz="4000" dirty="0">
                <a:latin typeface="Red Hat Text" panose="02010303040201060303"/>
                <a:cs typeface="Courier New" panose="02070309020205020404" pitchFamily="49" charset="0"/>
              </a:rPr>
              <a:t>It can decrease the number of rows from what it was before.</a:t>
            </a:r>
          </a:p>
          <a:p>
            <a:pPr marL="1085850" lvl="1" indent="-742950">
              <a:buAutoNum type="alphaLcParenR"/>
            </a:pPr>
            <a:r>
              <a:rPr lang="en-US" sz="4000" dirty="0">
                <a:latin typeface="Red Hat Text" panose="02010303040201060303"/>
                <a:cs typeface="Courier New" panose="02070309020205020404" pitchFamily="49" charset="0"/>
              </a:rPr>
              <a:t>It can increase the number of rows.</a:t>
            </a:r>
          </a:p>
          <a:p>
            <a:pPr marL="1085850" lvl="1" indent="-742950">
              <a:buAutoNum type="alphaLcParenR"/>
            </a:pPr>
            <a:r>
              <a:rPr lang="en-US" sz="4000" dirty="0">
                <a:latin typeface="Red Hat Text" panose="02010303040201060303"/>
                <a:cs typeface="Courier New" panose="02070309020205020404" pitchFamily="49" charset="0"/>
              </a:rPr>
              <a:t>It can decrease the number of columns.</a:t>
            </a:r>
          </a:p>
          <a:p>
            <a:pPr marL="1085850" lvl="1" indent="-742950">
              <a:buAutoNum type="alphaLcParenR"/>
            </a:pPr>
            <a:r>
              <a:rPr lang="en-US" sz="4000" dirty="0">
                <a:latin typeface="Red Hat Text" panose="02010303040201060303"/>
                <a:cs typeface="Courier New" panose="02070309020205020404" pitchFamily="49" charset="0"/>
              </a:rPr>
              <a:t>It can increase the number of columns.</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926603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Units 4/5: </a:t>
            </a:r>
            <a:r>
              <a:rPr lang="en-US" dirty="0" err="1"/>
              <a:t>Lubridate</a:t>
            </a:r>
            <a:r>
              <a:rPr lang="en-US" dirty="0"/>
              <a:t> + Pivoting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81046" y="1810431"/>
            <a:ext cx="3642771" cy="4446053"/>
          </a:xfrm>
        </p:spPr>
        <p:txBody>
          <a:bodyPr>
            <a:normAutofit fontScale="55000" lnSpcReduction="20000"/>
          </a:bodyPr>
          <a:lstStyle/>
          <a:p>
            <a:pPr marL="342900" lvl="1" indent="0">
              <a:buNone/>
            </a:pPr>
            <a:r>
              <a:rPr lang="en-US" sz="4000" dirty="0">
                <a:latin typeface="Red Hat Text" panose="02010303040201060303"/>
                <a:cs typeface="Courier New" panose="02070309020205020404" pitchFamily="49" charset="0"/>
              </a:rPr>
              <a:t>Which of these statements are true about applying </a:t>
            </a:r>
            <a:r>
              <a:rPr lang="en-US" sz="4000" dirty="0" err="1">
                <a:latin typeface="Courier New" panose="02070309020205020404" pitchFamily="49" charset="0"/>
                <a:cs typeface="Courier New" panose="02070309020205020404" pitchFamily="49" charset="0"/>
              </a:rPr>
              <a:t>pivot_longer</a:t>
            </a:r>
            <a:r>
              <a:rPr lang="en-US" sz="4000" dirty="0">
                <a:latin typeface="Courier New" panose="02070309020205020404" pitchFamily="49" charset="0"/>
                <a:cs typeface="Courier New" panose="02070309020205020404" pitchFamily="49" charset="0"/>
              </a:rPr>
              <a:t> </a:t>
            </a:r>
            <a:r>
              <a:rPr lang="en-US" sz="4000" dirty="0">
                <a:latin typeface="Red Hat Text" panose="02010303040201060303"/>
                <a:cs typeface="Courier New" panose="02070309020205020404" pitchFamily="49" charset="0"/>
              </a:rPr>
              <a:t>to a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(choose all that apply)</a:t>
            </a:r>
          </a:p>
          <a:p>
            <a:pPr marL="1085850" lvl="1" indent="-742950">
              <a:buAutoNum type="alphaLcParenR"/>
            </a:pPr>
            <a:r>
              <a:rPr lang="en-US" sz="4000" dirty="0">
                <a:latin typeface="Red Hat Text" panose="02010303040201060303"/>
                <a:cs typeface="Courier New" panose="02070309020205020404" pitchFamily="49" charset="0"/>
              </a:rPr>
              <a:t>It can decrease the number of rows from what it was before.</a:t>
            </a:r>
          </a:p>
          <a:p>
            <a:pPr marL="1085850" lvl="1" indent="-742950">
              <a:buAutoNum type="alphaLcParenR"/>
            </a:pPr>
            <a:r>
              <a:rPr lang="en-US" sz="4000" dirty="0">
                <a:highlight>
                  <a:srgbClr val="FFFF00"/>
                </a:highlight>
                <a:latin typeface="Red Hat Text" panose="02010303040201060303"/>
                <a:cs typeface="Courier New" panose="02070309020205020404" pitchFamily="49" charset="0"/>
              </a:rPr>
              <a:t>It can increase the number of rows.</a:t>
            </a:r>
          </a:p>
          <a:p>
            <a:pPr marL="1085850" lvl="1" indent="-742950">
              <a:buAutoNum type="alphaLcParenR"/>
            </a:pPr>
            <a:r>
              <a:rPr lang="en-US" sz="4000" dirty="0">
                <a:highlight>
                  <a:srgbClr val="FFFF00"/>
                </a:highlight>
                <a:latin typeface="Red Hat Text" panose="02010303040201060303"/>
                <a:cs typeface="Courier New" panose="02070309020205020404" pitchFamily="49" charset="0"/>
              </a:rPr>
              <a:t>It can decrease the number of columns.</a:t>
            </a:r>
          </a:p>
          <a:p>
            <a:pPr marL="1085850" lvl="1" indent="-742950">
              <a:buAutoNum type="alphaLcParenR"/>
            </a:pPr>
            <a:r>
              <a:rPr lang="en-US" sz="4000" dirty="0">
                <a:latin typeface="Red Hat Text" panose="02010303040201060303"/>
                <a:cs typeface="Courier New" panose="02070309020205020404" pitchFamily="49" charset="0"/>
              </a:rPr>
              <a:t>It can increase the number of columns.</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400BC16B-BF28-BD22-DC88-07ED37859873}"/>
              </a:ext>
            </a:extLst>
          </p:cNvPr>
          <p:cNvSpPr txBox="1">
            <a:spLocks/>
          </p:cNvSpPr>
          <p:nvPr/>
        </p:nvSpPr>
        <p:spPr>
          <a:xfrm>
            <a:off x="4076217" y="1810430"/>
            <a:ext cx="4685818" cy="4446053"/>
          </a:xfrm>
          <a:prstGeom prst="rect">
            <a:avLst/>
          </a:prstGeom>
        </p:spPr>
        <p:txBody>
          <a:bodyPr vert="horz" lIns="0" tIns="45720" rIns="91440" bIns="45720" rtlCol="0">
            <a:normAutofit fontScale="70000" lnSpcReduction="2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4000" b="1" dirty="0">
                <a:latin typeface="Red Hat Text" panose="02010303040201060303"/>
                <a:cs typeface="Courier New" panose="02070309020205020404" pitchFamily="49" charset="0"/>
              </a:rPr>
              <a:t>Explanation:</a:t>
            </a:r>
          </a:p>
          <a:p>
            <a:pPr marL="342900" lvl="1" indent="0">
              <a:buFont typeface="Arial" panose="020B0604020202020204" pitchFamily="34" charset="0"/>
              <a:buNone/>
            </a:pPr>
            <a:r>
              <a:rPr lang="en-US" sz="3100" dirty="0" err="1">
                <a:latin typeface="Courier New" panose="02070309020205020404" pitchFamily="49" charset="0"/>
                <a:cs typeface="Courier New" panose="02070309020205020404" pitchFamily="49" charset="0"/>
              </a:rPr>
              <a:t>Pivot_longer</a:t>
            </a:r>
            <a:r>
              <a:rPr lang="en-US" sz="3100" dirty="0">
                <a:latin typeface="Courier New" panose="02070309020205020404" pitchFamily="49" charset="0"/>
                <a:cs typeface="Courier New" panose="02070309020205020404" pitchFamily="49" charset="0"/>
              </a:rPr>
              <a:t>()</a:t>
            </a:r>
            <a:r>
              <a:rPr lang="en-US" sz="4000" dirty="0">
                <a:latin typeface="Red Hat Text" panose="02010303040201060303"/>
                <a:cs typeface="Courier New" panose="02070309020205020404" pitchFamily="49" charset="0"/>
              </a:rPr>
              <a:t> takes X columns and spreads them out across two columns and X rows. The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gets longer vertically (more rows) and narrower horizontally (less columns).</a:t>
            </a:r>
          </a:p>
          <a:p>
            <a:pPr marL="342900" lvl="1" indent="0">
              <a:buFont typeface="Arial" panose="020B0604020202020204" pitchFamily="34" charset="0"/>
              <a:buNone/>
            </a:pPr>
            <a:endParaRPr lang="en-US" sz="4000" dirty="0">
              <a:latin typeface="Red Hat Text" panose="02010303040201060303"/>
              <a:cs typeface="Courier New" panose="02070309020205020404" pitchFamily="49" charset="0"/>
            </a:endParaRPr>
          </a:p>
          <a:p>
            <a:pPr marL="342900" lvl="1" indent="0">
              <a:buFont typeface="Arial" panose="020B0604020202020204" pitchFamily="34" charset="0"/>
              <a:buNone/>
            </a:pPr>
            <a:r>
              <a:rPr lang="en-US" sz="4000" dirty="0">
                <a:latin typeface="Red Hat Text" panose="02010303040201060303"/>
                <a:cs typeface="Courier New" panose="02070309020205020404" pitchFamily="49" charset="0"/>
              </a:rPr>
              <a:t>The question is worded like this because if you only pivot two columns, the number of columns will technically stay the same.</a:t>
            </a:r>
          </a:p>
        </p:txBody>
      </p:sp>
      <p:cxnSp>
        <p:nvCxnSpPr>
          <p:cNvPr id="6" name="Straight Connector 5">
            <a:extLst>
              <a:ext uri="{FF2B5EF4-FFF2-40B4-BE49-F238E27FC236}">
                <a16:creationId xmlns:a16="http://schemas.microsoft.com/office/drawing/2014/main" id="{5631442F-B0E8-B9BE-92DA-64D2AA71EBF6}"/>
              </a:ext>
            </a:extLst>
          </p:cNvPr>
          <p:cNvCxnSpPr/>
          <p:nvPr/>
        </p:nvCxnSpPr>
        <p:spPr>
          <a:xfrm>
            <a:off x="4135878"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918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2: Data Visualization</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86809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Units 4/5: </a:t>
            </a:r>
            <a:r>
              <a:rPr lang="en-US" dirty="0" err="1"/>
              <a:t>Lubridate</a:t>
            </a:r>
            <a:r>
              <a:rPr lang="en-US" dirty="0"/>
              <a:t> + Pivoting</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fontScale="70000" lnSpcReduction="20000"/>
          </a:bodyPr>
          <a:lstStyle/>
          <a:p>
            <a:pPr marL="342900" lvl="1" indent="0">
              <a:buNone/>
            </a:pPr>
            <a:r>
              <a:rPr lang="en-US" sz="4000" dirty="0" err="1">
                <a:latin typeface="Red Hat Text" panose="02010303040201060303"/>
                <a:cs typeface="Courier New" panose="02070309020205020404" pitchFamily="49" charset="0"/>
              </a:rPr>
              <a:t>myData</a:t>
            </a:r>
            <a:r>
              <a:rPr lang="en-US" sz="4000" dirty="0">
                <a:latin typeface="Red Hat Text" panose="02010303040201060303"/>
                <a:cs typeface="Courier New" panose="02070309020205020404" pitchFamily="49" charset="0"/>
              </a:rPr>
              <a:t> currently has two rows for every U.S. state (100 total) (variable name </a:t>
            </a:r>
            <a:r>
              <a:rPr lang="en-US" sz="4000" dirty="0">
                <a:latin typeface="Courier New" panose="02070309020205020404" pitchFamily="49" charset="0"/>
                <a:cs typeface="Courier New" panose="02070309020205020404" pitchFamily="49" charset="0"/>
              </a:rPr>
              <a:t>state</a:t>
            </a:r>
            <a:r>
              <a:rPr lang="en-US" sz="4000" dirty="0">
                <a:latin typeface="Red Hat Text" panose="02010303040201060303"/>
                <a:cs typeface="Courier New" panose="02070309020205020404" pitchFamily="49" charset="0"/>
              </a:rPr>
              <a:t>); one row representing the married people in that state, and one row representing non-married people, indicated by the variable </a:t>
            </a:r>
            <a:r>
              <a:rPr lang="en-US" sz="4000" dirty="0" err="1">
                <a:latin typeface="Courier New" panose="02070309020205020404" pitchFamily="49" charset="0"/>
                <a:cs typeface="Courier New" panose="02070309020205020404" pitchFamily="49" charset="0"/>
              </a:rPr>
              <a:t>marriageStatus</a:t>
            </a:r>
            <a:r>
              <a:rPr lang="en-US" sz="4000" dirty="0">
                <a:latin typeface="Red Hat Text" panose="02010303040201060303"/>
                <a:cs typeface="Courier New" panose="02070309020205020404" pitchFamily="49" charset="0"/>
              </a:rPr>
              <a:t>. There is a column </a:t>
            </a:r>
            <a:r>
              <a:rPr lang="en-US" sz="4000" dirty="0">
                <a:latin typeface="Courier New" panose="02070309020205020404" pitchFamily="49" charset="0"/>
                <a:cs typeface="Courier New" panose="02070309020205020404" pitchFamily="49" charset="0"/>
              </a:rPr>
              <a:t>income</a:t>
            </a:r>
            <a:r>
              <a:rPr lang="en-US" sz="4000" dirty="0">
                <a:latin typeface="Red Hat Text" panose="02010303040201060303"/>
                <a:cs typeface="Courier New" panose="02070309020205020404" pitchFamily="49" charset="0"/>
              </a:rPr>
              <a:t> which stores the average income of the people in that state-marriage combination.</a:t>
            </a: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Write out the command which would transform </a:t>
            </a:r>
            <a:r>
              <a:rPr lang="en-US" sz="4000" dirty="0" err="1">
                <a:latin typeface="Red Hat Text" panose="02010303040201060303"/>
                <a:cs typeface="Courier New" panose="02070309020205020404" pitchFamily="49" charset="0"/>
              </a:rPr>
              <a:t>myData</a:t>
            </a:r>
            <a:r>
              <a:rPr lang="en-US" sz="4000" dirty="0">
                <a:latin typeface="Red Hat Text" panose="02010303040201060303"/>
                <a:cs typeface="Courier New" panose="02070309020205020404" pitchFamily="49" charset="0"/>
              </a:rPr>
              <a:t> into a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with one row for every state, and a column each for avg. income among married and non-married people.</a:t>
            </a:r>
          </a:p>
          <a:p>
            <a:pPr marL="342900" lvl="1" indent="0">
              <a:buNone/>
            </a:pPr>
            <a:endParaRPr lang="en-US" sz="4000" dirty="0">
              <a:latin typeface="Red Hat Text" panose="02010303040201060303"/>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1528462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Units 4/5: </a:t>
            </a:r>
            <a:r>
              <a:rPr lang="en-US" dirty="0" err="1"/>
              <a:t>Lubridate</a:t>
            </a:r>
            <a:r>
              <a:rPr lang="en-US" dirty="0"/>
              <a:t> + Pivoting</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34749" y="1840448"/>
            <a:ext cx="4337251" cy="4446053"/>
          </a:xfrm>
        </p:spPr>
        <p:txBody>
          <a:bodyPr>
            <a:normAutofit fontScale="55000" lnSpcReduction="20000"/>
          </a:bodyPr>
          <a:lstStyle/>
          <a:p>
            <a:pPr marL="342900" lvl="1" indent="0">
              <a:buNone/>
            </a:pPr>
            <a:r>
              <a:rPr lang="en-US" sz="4000" dirty="0" err="1">
                <a:latin typeface="Red Hat Text" panose="02010303040201060303"/>
                <a:cs typeface="Courier New" panose="02070309020205020404" pitchFamily="49" charset="0"/>
              </a:rPr>
              <a:t>myData</a:t>
            </a:r>
            <a:r>
              <a:rPr lang="en-US" sz="4000" dirty="0">
                <a:latin typeface="Red Hat Text" panose="02010303040201060303"/>
                <a:cs typeface="Courier New" panose="02070309020205020404" pitchFamily="49" charset="0"/>
              </a:rPr>
              <a:t> currently has two rows for every U.S. state (100 total) (variable name </a:t>
            </a:r>
            <a:r>
              <a:rPr lang="en-US" sz="4000" dirty="0">
                <a:latin typeface="Courier New" panose="02070309020205020404" pitchFamily="49" charset="0"/>
                <a:cs typeface="Courier New" panose="02070309020205020404" pitchFamily="49" charset="0"/>
              </a:rPr>
              <a:t>state</a:t>
            </a:r>
            <a:r>
              <a:rPr lang="en-US" sz="4000" dirty="0">
                <a:latin typeface="Red Hat Text" panose="02010303040201060303"/>
                <a:cs typeface="Courier New" panose="02070309020205020404" pitchFamily="49" charset="0"/>
              </a:rPr>
              <a:t>); one row representing the married people in that state, and one row representing non-married people, indicated by the variable </a:t>
            </a:r>
            <a:r>
              <a:rPr lang="en-US" sz="4000" dirty="0" err="1">
                <a:latin typeface="Courier New" panose="02070309020205020404" pitchFamily="49" charset="0"/>
                <a:cs typeface="Courier New" panose="02070309020205020404" pitchFamily="49" charset="0"/>
              </a:rPr>
              <a:t>marriageStatus</a:t>
            </a:r>
            <a:r>
              <a:rPr lang="en-US" sz="4000" dirty="0">
                <a:latin typeface="Red Hat Text" panose="02010303040201060303"/>
                <a:cs typeface="Courier New" panose="02070309020205020404" pitchFamily="49" charset="0"/>
              </a:rPr>
              <a:t>. There is a column </a:t>
            </a:r>
            <a:r>
              <a:rPr lang="en-US" sz="4000" dirty="0">
                <a:latin typeface="Courier New" panose="02070309020205020404" pitchFamily="49" charset="0"/>
                <a:cs typeface="Courier New" panose="02070309020205020404" pitchFamily="49" charset="0"/>
              </a:rPr>
              <a:t>income</a:t>
            </a:r>
            <a:r>
              <a:rPr lang="en-US" sz="4000" dirty="0">
                <a:latin typeface="Red Hat Text" panose="02010303040201060303"/>
                <a:cs typeface="Courier New" panose="02070309020205020404" pitchFamily="49" charset="0"/>
              </a:rPr>
              <a:t> which stores the average income of the people in that state-marriage combination.</a:t>
            </a: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Write out the command which would transform </a:t>
            </a:r>
            <a:r>
              <a:rPr lang="en-US" sz="4000" dirty="0" err="1">
                <a:latin typeface="Red Hat Text" panose="02010303040201060303"/>
                <a:cs typeface="Courier New" panose="02070309020205020404" pitchFamily="49" charset="0"/>
              </a:rPr>
              <a:t>myData</a:t>
            </a:r>
            <a:r>
              <a:rPr lang="en-US" sz="4000" dirty="0">
                <a:latin typeface="Red Hat Text" panose="02010303040201060303"/>
                <a:cs typeface="Courier New" panose="02070309020205020404" pitchFamily="49" charset="0"/>
              </a:rPr>
              <a:t> into a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with one row for every state, and a column each for avg. income among married and non-married people.</a:t>
            </a:r>
          </a:p>
          <a:p>
            <a:pPr marL="342900" lvl="1" indent="0">
              <a:buNone/>
            </a:pPr>
            <a:endParaRPr lang="en-US" sz="4000" dirty="0">
              <a:latin typeface="Red Hat Text" panose="02010303040201060303"/>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BDE38131-3EA0-CCDB-647D-A08A3893A786}"/>
              </a:ext>
            </a:extLst>
          </p:cNvPr>
          <p:cNvSpPr txBox="1">
            <a:spLocks/>
          </p:cNvSpPr>
          <p:nvPr/>
        </p:nvSpPr>
        <p:spPr>
          <a:xfrm>
            <a:off x="4789394" y="1817518"/>
            <a:ext cx="4007365" cy="4446053"/>
          </a:xfrm>
          <a:prstGeom prst="rect">
            <a:avLst/>
          </a:prstGeom>
        </p:spPr>
        <p:txBody>
          <a:bodyPr vert="horz" lIns="0" tIns="45720" rIns="91440" bIns="45720" rtlCol="0">
            <a:normAutofit fontScale="77500" lnSpcReduction="2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2800" dirty="0" err="1">
                <a:highlight>
                  <a:srgbClr val="FFFF00"/>
                </a:highlight>
                <a:latin typeface="Courier New" panose="02070309020205020404" pitchFamily="49" charset="0"/>
                <a:cs typeface="Courier New" panose="02070309020205020404" pitchFamily="49" charset="0"/>
              </a:rPr>
              <a:t>myData</a:t>
            </a:r>
            <a:r>
              <a:rPr lang="en-US" sz="2800" dirty="0">
                <a:highlight>
                  <a:srgbClr val="FFFF00"/>
                </a:highlight>
                <a:latin typeface="Courier New" panose="02070309020205020404" pitchFamily="49" charset="0"/>
                <a:cs typeface="Courier New" panose="02070309020205020404" pitchFamily="49" charset="0"/>
              </a:rPr>
              <a:t> %&gt;% </a:t>
            </a:r>
            <a:r>
              <a:rPr lang="en-US" sz="2800" dirty="0" err="1">
                <a:highlight>
                  <a:srgbClr val="FFFF00"/>
                </a:highlight>
                <a:latin typeface="Courier New" panose="02070309020205020404" pitchFamily="49" charset="0"/>
                <a:cs typeface="Courier New" panose="02070309020205020404" pitchFamily="49" charset="0"/>
              </a:rPr>
              <a:t>pivot_wider</a:t>
            </a:r>
            <a:r>
              <a:rPr lang="en-US" sz="2800" dirty="0">
                <a:highlight>
                  <a:srgbClr val="FFFF00"/>
                </a:highlight>
                <a:latin typeface="Courier New" panose="02070309020205020404" pitchFamily="49" charset="0"/>
                <a:cs typeface="Courier New" panose="02070309020205020404" pitchFamily="49" charset="0"/>
              </a:rPr>
              <a:t>(</a:t>
            </a:r>
          </a:p>
          <a:p>
            <a:pPr marL="342900" lvl="1" indent="0">
              <a:buFont typeface="Arial" panose="020B0604020202020204" pitchFamily="34" charset="0"/>
              <a:buNone/>
            </a:pPr>
            <a:r>
              <a:rPr lang="en-US" sz="2800" dirty="0" err="1">
                <a:highlight>
                  <a:srgbClr val="FFFF00"/>
                </a:highlight>
                <a:latin typeface="Courier New" panose="02070309020205020404" pitchFamily="49" charset="0"/>
                <a:cs typeface="Courier New" panose="02070309020205020404" pitchFamily="49" charset="0"/>
              </a:rPr>
              <a:t>names_from</a:t>
            </a:r>
            <a:r>
              <a:rPr lang="en-US" sz="2800" dirty="0">
                <a:highlight>
                  <a:srgbClr val="FFFF00"/>
                </a:highlight>
                <a:latin typeface="Courier New" panose="02070309020205020404" pitchFamily="49" charset="0"/>
                <a:cs typeface="Courier New" panose="02070309020205020404" pitchFamily="49" charset="0"/>
              </a:rPr>
              <a:t> = </a:t>
            </a:r>
            <a:r>
              <a:rPr lang="en-US" sz="2800" dirty="0" err="1">
                <a:highlight>
                  <a:srgbClr val="FFFF00"/>
                </a:highlight>
                <a:latin typeface="Courier New" panose="02070309020205020404" pitchFamily="49" charset="0"/>
                <a:cs typeface="Courier New" panose="02070309020205020404" pitchFamily="49" charset="0"/>
              </a:rPr>
              <a:t>marriageStatus</a:t>
            </a:r>
            <a:r>
              <a:rPr lang="en-US" sz="2800" dirty="0">
                <a:highlight>
                  <a:srgbClr val="FFFF00"/>
                </a:highlight>
                <a:latin typeface="Courier New" panose="02070309020205020404" pitchFamily="49" charset="0"/>
                <a:cs typeface="Courier New" panose="02070309020205020404" pitchFamily="49" charset="0"/>
              </a:rPr>
              <a:t>, </a:t>
            </a:r>
            <a:r>
              <a:rPr lang="en-US" sz="2800" dirty="0" err="1">
                <a:highlight>
                  <a:srgbClr val="FFFF00"/>
                </a:highlight>
                <a:latin typeface="Courier New" panose="02070309020205020404" pitchFamily="49" charset="0"/>
                <a:cs typeface="Courier New" panose="02070309020205020404" pitchFamily="49" charset="0"/>
              </a:rPr>
              <a:t>values_from</a:t>
            </a:r>
            <a:r>
              <a:rPr lang="en-US" sz="2800" dirty="0">
                <a:highlight>
                  <a:srgbClr val="FFFF00"/>
                </a:highlight>
                <a:latin typeface="Courier New" panose="02070309020205020404" pitchFamily="49" charset="0"/>
                <a:cs typeface="Courier New" panose="02070309020205020404" pitchFamily="49" charset="0"/>
              </a:rPr>
              <a:t> = income)</a:t>
            </a:r>
          </a:p>
          <a:p>
            <a:pPr marL="342900" lvl="1" indent="0">
              <a:buFont typeface="Arial" panose="020B0604020202020204" pitchFamily="34" charset="0"/>
              <a:buNone/>
            </a:pPr>
            <a:r>
              <a:rPr lang="en-US" sz="2800" dirty="0">
                <a:latin typeface="Red Hat Text" panose="02010303040201060303"/>
                <a:cs typeface="Courier New" panose="02070309020205020404" pitchFamily="49" charset="0"/>
              </a:rPr>
              <a:t>We want to take the two rows for each state, defined by </a:t>
            </a:r>
            <a:r>
              <a:rPr lang="en-US" sz="2800" dirty="0" err="1">
                <a:latin typeface="Courier New" panose="02070309020205020404" pitchFamily="49" charset="0"/>
                <a:cs typeface="Courier New" panose="02070309020205020404" pitchFamily="49" charset="0"/>
              </a:rPr>
              <a:t>marriageStatus</a:t>
            </a:r>
            <a:r>
              <a:rPr lang="en-US" sz="2800" dirty="0">
                <a:latin typeface="Red Hat Text" panose="02010303040201060303"/>
                <a:cs typeface="Courier New" panose="02070309020205020404" pitchFamily="49" charset="0"/>
              </a:rPr>
              <a:t>, and pivot them </a:t>
            </a:r>
            <a:r>
              <a:rPr lang="en-US" sz="2800" i="1" dirty="0">
                <a:latin typeface="Red Hat Text" panose="02010303040201060303"/>
                <a:cs typeface="Courier New" panose="02070309020205020404" pitchFamily="49" charset="0"/>
              </a:rPr>
              <a:t>wider </a:t>
            </a:r>
            <a:r>
              <a:rPr lang="en-US" sz="2800" dirty="0">
                <a:latin typeface="Red Hat Text" panose="02010303040201060303"/>
                <a:cs typeface="Courier New" panose="02070309020205020404" pitchFamily="49" charset="0"/>
              </a:rPr>
              <a:t>into one row for each state with two columns; the names of those columns will represent married &amp; non-married respectively, and their values will come from the old </a:t>
            </a:r>
            <a:r>
              <a:rPr lang="en-US" sz="2800" dirty="0">
                <a:latin typeface="Courier New" panose="02070309020205020404" pitchFamily="49" charset="0"/>
                <a:cs typeface="Courier New" panose="02070309020205020404" pitchFamily="49" charset="0"/>
              </a:rPr>
              <a:t>income</a:t>
            </a:r>
            <a:r>
              <a:rPr lang="en-US" sz="2800" dirty="0">
                <a:latin typeface="Red Hat Text" panose="02010303040201060303"/>
                <a:cs typeface="Courier New" panose="02070309020205020404" pitchFamily="49" charset="0"/>
              </a:rPr>
              <a:t> column.</a:t>
            </a:r>
            <a:endParaRPr lang="en-US" sz="2800" dirty="0">
              <a:highlight>
                <a:srgbClr val="FFFF00"/>
              </a:highlight>
              <a:latin typeface="Courier New" panose="02070309020205020404" pitchFamily="49" charset="0"/>
              <a:cs typeface="Courier New" panose="02070309020205020404" pitchFamily="49" charset="0"/>
            </a:endParaRPr>
          </a:p>
          <a:p>
            <a:pPr marL="342900" lvl="1" indent="0">
              <a:buFont typeface="Arial" panose="020B0604020202020204" pitchFamily="34" charset="0"/>
              <a:buNone/>
            </a:pPr>
            <a:endParaRPr lang="en-US" sz="2800" dirty="0">
              <a:latin typeface="Courier New" panose="02070309020205020404" pitchFamily="49" charset="0"/>
              <a:cs typeface="Courier New" panose="02070309020205020404" pitchFamily="49" charset="0"/>
            </a:endParaRPr>
          </a:p>
        </p:txBody>
      </p:sp>
      <p:cxnSp>
        <p:nvCxnSpPr>
          <p:cNvPr id="6" name="Straight Connector 5">
            <a:extLst>
              <a:ext uri="{FF2B5EF4-FFF2-40B4-BE49-F238E27FC236}">
                <a16:creationId xmlns:a16="http://schemas.microsoft.com/office/drawing/2014/main" id="{20D01735-3A53-BEA1-4404-8364F6A7B399}"/>
              </a:ext>
            </a:extLst>
          </p:cNvPr>
          <p:cNvCxnSpPr/>
          <p:nvPr/>
        </p:nvCxnSpPr>
        <p:spPr>
          <a:xfrm>
            <a:off x="4689552"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991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6: </a:t>
            </a:r>
            <a:r>
              <a:rPr lang="en-US" dirty="0" err="1"/>
              <a:t>Stringr</a:t>
            </a:r>
            <a:endParaRPr lang="en-US" dirty="0"/>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808230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6: </a:t>
            </a:r>
            <a:r>
              <a:rPr lang="en-US" dirty="0" err="1"/>
              <a:t>Stringr</a:t>
            </a:r>
            <a:r>
              <a:rPr lang="en-US" dirty="0"/>
              <a:t>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a:bodyPr>
          <a:lstStyle/>
          <a:p>
            <a:pPr marL="342900" lvl="1" indent="0">
              <a:buNone/>
            </a:pPr>
            <a:r>
              <a:rPr lang="en-US" sz="4000" dirty="0">
                <a:latin typeface="Red Hat Text" panose="02010303040201060303"/>
                <a:cs typeface="Courier New" panose="02070309020205020404" pitchFamily="49" charset="0"/>
              </a:rPr>
              <a:t>Match these </a:t>
            </a:r>
            <a:r>
              <a:rPr lang="en-US" sz="4000" dirty="0" err="1">
                <a:latin typeface="Red Hat Text" panose="02010303040201060303"/>
                <a:cs typeface="Courier New" panose="02070309020205020404" pitchFamily="49" charset="0"/>
              </a:rPr>
              <a:t>stringr</a:t>
            </a:r>
            <a:r>
              <a:rPr lang="en-US" sz="4000" dirty="0">
                <a:latin typeface="Red Hat Text" panose="02010303040201060303"/>
                <a:cs typeface="Courier New" panose="02070309020205020404" pitchFamily="49" charset="0"/>
              </a:rPr>
              <a:t> commands to the type of object they return.</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TextBox 4">
            <a:extLst>
              <a:ext uri="{FF2B5EF4-FFF2-40B4-BE49-F238E27FC236}">
                <a16:creationId xmlns:a16="http://schemas.microsoft.com/office/drawing/2014/main" id="{B998D31D-1DB3-BA8F-8CA9-716B1E1D18DB}"/>
              </a:ext>
            </a:extLst>
          </p:cNvPr>
          <p:cNvSpPr txBox="1"/>
          <p:nvPr/>
        </p:nvSpPr>
        <p:spPr>
          <a:xfrm>
            <a:off x="1315766" y="3172878"/>
            <a:ext cx="2781672" cy="3108543"/>
          </a:xfrm>
          <a:prstGeom prst="rect">
            <a:avLst/>
          </a:prstGeom>
          <a:noFill/>
        </p:spPr>
        <p:txBody>
          <a:bodyPr wrap="square" rtlCol="0">
            <a:spAutoFit/>
          </a:bodyPr>
          <a:lstStyle/>
          <a:p>
            <a:r>
              <a:rPr lang="en-US" sz="2800" dirty="0" err="1">
                <a:latin typeface="Courier New" panose="02070309020205020404" pitchFamily="49" charset="0"/>
                <a:cs typeface="Courier New" panose="02070309020205020404" pitchFamily="49" charset="0"/>
              </a:rPr>
              <a:t>Str_detect</a:t>
            </a:r>
            <a:endParaRPr lang="en-US" sz="2800" dirty="0">
              <a:latin typeface="Courier New" panose="02070309020205020404" pitchFamily="49" charset="0"/>
              <a:cs typeface="Courier New" panose="02070309020205020404" pitchFamily="49" charset="0"/>
            </a:endParaRPr>
          </a:p>
          <a:p>
            <a:endParaRPr lang="en-US" sz="2800" dirty="0">
              <a:latin typeface="Courier New" panose="02070309020205020404" pitchFamily="49" charset="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Str_extract</a:t>
            </a:r>
            <a:endParaRPr lang="en-US" sz="2800" dirty="0">
              <a:latin typeface="Courier New" panose="02070309020205020404" pitchFamily="49" charset="0"/>
              <a:cs typeface="Courier New" panose="02070309020205020404" pitchFamily="49" charset="0"/>
            </a:endParaRPr>
          </a:p>
          <a:p>
            <a:endParaRPr lang="en-US" sz="2800" dirty="0">
              <a:latin typeface="Courier New" panose="02070309020205020404" pitchFamily="49" charset="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Str_sub</a:t>
            </a:r>
            <a:endParaRPr lang="en-US" sz="2800" dirty="0">
              <a:latin typeface="Courier New" panose="02070309020205020404" pitchFamily="49" charset="0"/>
              <a:cs typeface="Courier New" panose="02070309020205020404" pitchFamily="49" charset="0"/>
            </a:endParaRPr>
          </a:p>
          <a:p>
            <a:endParaRPr lang="en-US" sz="2800" dirty="0">
              <a:latin typeface="Courier New" panose="02070309020205020404" pitchFamily="49" charset="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Str_count</a:t>
            </a:r>
            <a:endParaRPr lang="en-US" sz="28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36D264B8-EB20-6E3E-750D-52A91069591A}"/>
              </a:ext>
            </a:extLst>
          </p:cNvPr>
          <p:cNvSpPr txBox="1"/>
          <p:nvPr/>
        </p:nvSpPr>
        <p:spPr>
          <a:xfrm>
            <a:off x="6031970" y="3603764"/>
            <a:ext cx="2257432" cy="2246769"/>
          </a:xfrm>
          <a:prstGeom prst="rect">
            <a:avLst/>
          </a:prstGeom>
          <a:noFill/>
        </p:spPr>
        <p:txBody>
          <a:bodyPr wrap="square" rtlCol="0">
            <a:spAutoFit/>
          </a:bodyPr>
          <a:lstStyle/>
          <a:p>
            <a:r>
              <a:rPr lang="en-US" sz="2800" dirty="0">
                <a:latin typeface="Red Hat Text" panose="02010303040201060303"/>
              </a:rPr>
              <a:t>Logical (T/F)</a:t>
            </a:r>
          </a:p>
          <a:p>
            <a:endParaRPr lang="en-US" sz="2800" dirty="0">
              <a:latin typeface="Red Hat Text" panose="02010303040201060303"/>
            </a:endParaRPr>
          </a:p>
          <a:p>
            <a:r>
              <a:rPr lang="en-US" sz="2800" dirty="0">
                <a:latin typeface="Red Hat Text" panose="02010303040201060303"/>
              </a:rPr>
              <a:t>Numeric</a:t>
            </a:r>
          </a:p>
          <a:p>
            <a:endParaRPr lang="en-US" sz="2800" dirty="0">
              <a:latin typeface="Red Hat Text" panose="02010303040201060303"/>
            </a:endParaRPr>
          </a:p>
          <a:p>
            <a:r>
              <a:rPr lang="en-US" sz="2800" dirty="0">
                <a:latin typeface="Red Hat Text" panose="02010303040201060303"/>
              </a:rPr>
              <a:t>String</a:t>
            </a:r>
          </a:p>
        </p:txBody>
      </p:sp>
    </p:spTree>
    <p:extLst>
      <p:ext uri="{BB962C8B-B14F-4D97-AF65-F5344CB8AC3E}">
        <p14:creationId xmlns:p14="http://schemas.microsoft.com/office/powerpoint/2010/main" val="1391234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6: </a:t>
            </a:r>
            <a:r>
              <a:rPr lang="en-US" dirty="0" err="1"/>
              <a:t>Stringr</a:t>
            </a:r>
            <a:r>
              <a:rPr lang="en-US" dirty="0"/>
              <a:t>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547265" y="1840448"/>
            <a:ext cx="2658921" cy="4446053"/>
          </a:xfrm>
        </p:spPr>
        <p:txBody>
          <a:bodyPr>
            <a:normAutofit fontScale="92500"/>
          </a:bodyPr>
          <a:lstStyle/>
          <a:p>
            <a:pPr marL="342900" lvl="1" indent="0">
              <a:buNone/>
            </a:pPr>
            <a:r>
              <a:rPr lang="en-US" sz="4000" dirty="0">
                <a:latin typeface="Red Hat Text" panose="02010303040201060303"/>
                <a:cs typeface="Courier New" panose="02070309020205020404" pitchFamily="49" charset="0"/>
              </a:rPr>
              <a:t>Match these </a:t>
            </a:r>
            <a:r>
              <a:rPr lang="en-US" sz="4000" dirty="0" err="1">
                <a:latin typeface="Red Hat Text" panose="02010303040201060303"/>
                <a:cs typeface="Courier New" panose="02070309020205020404" pitchFamily="49" charset="0"/>
              </a:rPr>
              <a:t>stringr</a:t>
            </a:r>
            <a:r>
              <a:rPr lang="en-US" sz="4000" dirty="0">
                <a:latin typeface="Red Hat Text" panose="02010303040201060303"/>
                <a:cs typeface="Courier New" panose="02070309020205020404" pitchFamily="49" charset="0"/>
              </a:rPr>
              <a:t> commands to the type of object they return.</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7" name="Content Placeholder 2">
            <a:extLst>
              <a:ext uri="{FF2B5EF4-FFF2-40B4-BE49-F238E27FC236}">
                <a16:creationId xmlns:a16="http://schemas.microsoft.com/office/drawing/2014/main" id="{2A0D2F4C-82D7-D118-77C8-AAEB59A5FBC2}"/>
              </a:ext>
            </a:extLst>
          </p:cNvPr>
          <p:cNvSpPr txBox="1">
            <a:spLocks/>
          </p:cNvSpPr>
          <p:nvPr/>
        </p:nvSpPr>
        <p:spPr>
          <a:xfrm>
            <a:off x="3570187" y="1810431"/>
            <a:ext cx="5026548" cy="4446053"/>
          </a:xfrm>
          <a:prstGeom prst="rect">
            <a:avLst/>
          </a:prstGeom>
        </p:spPr>
        <p:txBody>
          <a:bodyPr vert="horz" lIns="0" tIns="45720" rIns="91440" bIns="45720" rtlCol="0">
            <a:normAutofit fontScale="62500" lnSpcReduction="2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4000" dirty="0" err="1">
                <a:highlight>
                  <a:srgbClr val="FFFF00"/>
                </a:highlight>
                <a:latin typeface="Courier New" panose="02070309020205020404" pitchFamily="49" charset="0"/>
                <a:cs typeface="Courier New" panose="02070309020205020404" pitchFamily="49" charset="0"/>
              </a:rPr>
              <a:t>Str_detect</a:t>
            </a:r>
            <a:r>
              <a:rPr lang="en-US" sz="4000" dirty="0">
                <a:highlight>
                  <a:srgbClr val="FFFF00"/>
                </a:highlight>
                <a:latin typeface="Red Hat Text" panose="02010303040201060303"/>
                <a:cs typeface="Courier New" panose="02070309020205020404" pitchFamily="49" charset="0"/>
              </a:rPr>
              <a:t>: Logical. </a:t>
            </a:r>
            <a:r>
              <a:rPr lang="en-US" sz="4000" dirty="0">
                <a:latin typeface="Red Hat Text" panose="02010303040201060303"/>
                <a:cs typeface="Courier New" panose="02070309020205020404" pitchFamily="49" charset="0"/>
              </a:rPr>
              <a:t>T/F showing if your pattern is in the target string.</a:t>
            </a:r>
          </a:p>
          <a:p>
            <a:pPr marL="342900" lvl="1" indent="0">
              <a:buFont typeface="Arial" panose="020B0604020202020204" pitchFamily="34" charset="0"/>
              <a:buNone/>
            </a:pPr>
            <a:endParaRPr lang="en-US" sz="4000" dirty="0">
              <a:latin typeface="Red Hat Text" panose="02010303040201060303"/>
              <a:cs typeface="Courier New" panose="02070309020205020404" pitchFamily="49" charset="0"/>
            </a:endParaRPr>
          </a:p>
          <a:p>
            <a:pPr marL="342900" lvl="1" indent="0">
              <a:buFont typeface="Arial" panose="020B0604020202020204" pitchFamily="34" charset="0"/>
              <a:buNone/>
            </a:pPr>
            <a:r>
              <a:rPr lang="en-US" sz="4000" dirty="0" err="1">
                <a:highlight>
                  <a:srgbClr val="FFFF00"/>
                </a:highlight>
                <a:latin typeface="Courier New" panose="02070309020205020404" pitchFamily="49" charset="0"/>
                <a:cs typeface="Courier New" panose="02070309020205020404" pitchFamily="49" charset="0"/>
              </a:rPr>
              <a:t>Str_extract</a:t>
            </a:r>
            <a:r>
              <a:rPr lang="en-US" sz="4000" dirty="0">
                <a:highlight>
                  <a:srgbClr val="FFFF00"/>
                </a:highlight>
                <a:latin typeface="Red Hat Text" panose="02010303040201060303"/>
                <a:cs typeface="Courier New" panose="02070309020205020404" pitchFamily="49" charset="0"/>
              </a:rPr>
              <a:t>: String.</a:t>
            </a:r>
            <a:r>
              <a:rPr lang="en-US" sz="4000" dirty="0">
                <a:latin typeface="Red Hat Text" panose="02010303040201060303"/>
                <a:cs typeface="Courier New" panose="02070309020205020404" pitchFamily="49" charset="0"/>
              </a:rPr>
              <a:t> Returns the actual string that matched your pattern, NA otherwise.</a:t>
            </a:r>
          </a:p>
          <a:p>
            <a:pPr marL="342900" lvl="1" indent="0">
              <a:buFont typeface="Arial" panose="020B0604020202020204" pitchFamily="34" charset="0"/>
              <a:buNone/>
            </a:pPr>
            <a:endParaRPr lang="en-US" sz="4000" dirty="0">
              <a:latin typeface="Red Hat Text" panose="02010303040201060303"/>
              <a:cs typeface="Courier New" panose="02070309020205020404" pitchFamily="49" charset="0"/>
            </a:endParaRPr>
          </a:p>
          <a:p>
            <a:pPr marL="342900" lvl="1" indent="0">
              <a:buFont typeface="Arial" panose="020B0604020202020204" pitchFamily="34" charset="0"/>
              <a:buNone/>
            </a:pPr>
            <a:r>
              <a:rPr lang="en-US" sz="4000" dirty="0" err="1">
                <a:highlight>
                  <a:srgbClr val="FFFF00"/>
                </a:highlight>
                <a:latin typeface="Courier New" panose="02070309020205020404" pitchFamily="49" charset="0"/>
                <a:cs typeface="Courier New" panose="02070309020205020404" pitchFamily="49" charset="0"/>
              </a:rPr>
              <a:t>Str_sub</a:t>
            </a:r>
            <a:r>
              <a:rPr lang="en-US" sz="4000" dirty="0">
                <a:highlight>
                  <a:srgbClr val="FFFF00"/>
                </a:highlight>
                <a:latin typeface="Red Hat Text" panose="02010303040201060303"/>
                <a:cs typeface="Courier New" panose="02070309020205020404" pitchFamily="49" charset="0"/>
              </a:rPr>
              <a:t>: String. </a:t>
            </a:r>
            <a:r>
              <a:rPr lang="en-US" sz="4000" dirty="0">
                <a:latin typeface="Red Hat Text" panose="02010303040201060303"/>
                <a:cs typeface="Courier New" panose="02070309020205020404" pitchFamily="49" charset="0"/>
              </a:rPr>
              <a:t>Allows you to “slice” sections out of a string.</a:t>
            </a:r>
          </a:p>
          <a:p>
            <a:pPr marL="342900" lvl="1" indent="0">
              <a:buFont typeface="Arial" panose="020B0604020202020204" pitchFamily="34" charset="0"/>
              <a:buNone/>
            </a:pPr>
            <a:endParaRPr lang="en-US" sz="4000" dirty="0">
              <a:latin typeface="Red Hat Text" panose="02010303040201060303"/>
              <a:cs typeface="Courier New" panose="02070309020205020404" pitchFamily="49" charset="0"/>
            </a:endParaRPr>
          </a:p>
          <a:p>
            <a:pPr marL="342900" lvl="1" indent="0">
              <a:buFont typeface="Arial" panose="020B0604020202020204" pitchFamily="34" charset="0"/>
              <a:buNone/>
            </a:pPr>
            <a:r>
              <a:rPr lang="en-US" sz="4000" dirty="0" err="1">
                <a:highlight>
                  <a:srgbClr val="FFFF00"/>
                </a:highlight>
                <a:latin typeface="Courier New" panose="02070309020205020404" pitchFamily="49" charset="0"/>
                <a:cs typeface="Courier New" panose="02070309020205020404" pitchFamily="49" charset="0"/>
              </a:rPr>
              <a:t>Str_count</a:t>
            </a:r>
            <a:r>
              <a:rPr lang="en-US" sz="4000" dirty="0">
                <a:highlight>
                  <a:srgbClr val="FFFF00"/>
                </a:highlight>
                <a:latin typeface="Red Hat Text" panose="02010303040201060303"/>
                <a:cs typeface="Courier New" panose="02070309020205020404" pitchFamily="49" charset="0"/>
              </a:rPr>
              <a:t>: Numeric. </a:t>
            </a:r>
            <a:r>
              <a:rPr lang="en-US" sz="4000" dirty="0">
                <a:latin typeface="Red Hat Text" panose="02010303040201060303"/>
                <a:cs typeface="Courier New" panose="02070309020205020404" pitchFamily="49" charset="0"/>
              </a:rPr>
              <a:t>Counts number of times your pattern appears in the target strong.</a:t>
            </a:r>
          </a:p>
        </p:txBody>
      </p:sp>
      <p:cxnSp>
        <p:nvCxnSpPr>
          <p:cNvPr id="5" name="Straight Connector 4">
            <a:extLst>
              <a:ext uri="{FF2B5EF4-FFF2-40B4-BE49-F238E27FC236}">
                <a16:creationId xmlns:a16="http://schemas.microsoft.com/office/drawing/2014/main" id="{CC3F3CD9-BFE5-4335-7AD0-32EA39FD4C71}"/>
              </a:ext>
            </a:extLst>
          </p:cNvPr>
          <p:cNvCxnSpPr/>
          <p:nvPr/>
        </p:nvCxnSpPr>
        <p:spPr>
          <a:xfrm>
            <a:off x="3498314"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121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6: </a:t>
            </a:r>
            <a:r>
              <a:rPr lang="en-US" dirty="0" err="1"/>
              <a:t>Stringr</a:t>
            </a:r>
            <a:endParaRPr lang="en-US" dirty="0"/>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fontScale="85000" lnSpcReduction="10000"/>
          </a:bodyPr>
          <a:lstStyle/>
          <a:p>
            <a:pPr marL="342900" lvl="1" indent="0">
              <a:buNone/>
            </a:pPr>
            <a:r>
              <a:rPr lang="en-US" sz="4000" dirty="0">
                <a:latin typeface="Red Hat Text" panose="02010303040201060303"/>
                <a:cs typeface="Courier New" panose="02070309020205020404" pitchFamily="49" charset="0"/>
              </a:rPr>
              <a:t>Fill in the following expression, which filters the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a:t>
            </a:r>
            <a:r>
              <a:rPr lang="en-US" sz="4000" dirty="0" err="1">
                <a:latin typeface="Courier New" panose="02070309020205020404" pitchFamily="49" charset="0"/>
                <a:cs typeface="Courier New" panose="02070309020205020404" pitchFamily="49" charset="0"/>
              </a:rPr>
              <a:t>myData</a:t>
            </a:r>
            <a:r>
              <a:rPr lang="en-US" sz="4000" dirty="0">
                <a:latin typeface="Red Hat Text" panose="02010303040201060303"/>
                <a:cs typeface="Courier New" panose="02070309020205020404" pitchFamily="49" charset="0"/>
              </a:rPr>
              <a:t> by the content of the column </a:t>
            </a:r>
            <a:r>
              <a:rPr lang="en-US" sz="4000" dirty="0">
                <a:latin typeface="Courier New" panose="02070309020205020404" pitchFamily="49" charset="0"/>
                <a:cs typeface="Courier New" panose="02070309020205020404" pitchFamily="49" charset="0"/>
              </a:rPr>
              <a:t>word</a:t>
            </a:r>
            <a:r>
              <a:rPr lang="en-US" sz="4000" dirty="0">
                <a:latin typeface="Red Hat Text" panose="02010303040201060303"/>
                <a:cs typeface="Courier New" panose="02070309020205020404" pitchFamily="49" charset="0"/>
              </a:rPr>
              <a:t>, to KEEP those rows where </a:t>
            </a:r>
            <a:r>
              <a:rPr lang="en-US" sz="4000" dirty="0">
                <a:latin typeface="Courier New" panose="02070309020205020404" pitchFamily="49" charset="0"/>
                <a:cs typeface="Courier New" panose="02070309020205020404" pitchFamily="49" charset="0"/>
              </a:rPr>
              <a:t>word</a:t>
            </a:r>
            <a:r>
              <a:rPr lang="en-US" sz="4000" dirty="0">
                <a:latin typeface="Red Hat Text" panose="02010303040201060303"/>
                <a:cs typeface="Courier New" panose="02070309020205020404" pitchFamily="49" charset="0"/>
              </a:rPr>
              <a:t> ENDS with exactly: one or more of the letter “s”, then a digit, then the end of the string.</a:t>
            </a:r>
          </a:p>
          <a:p>
            <a:pPr marL="342900" lvl="1" indent="0">
              <a:buNone/>
            </a:pPr>
            <a:endParaRPr lang="en-US" sz="4000" dirty="0">
              <a:latin typeface="Red Hat Text" panose="02010303040201060303"/>
              <a:cs typeface="Courier New" panose="02070309020205020404" pitchFamily="49" charset="0"/>
            </a:endParaRPr>
          </a:p>
          <a:p>
            <a:pPr marL="342900" lvl="1" indent="0">
              <a:buNone/>
            </a:pPr>
            <a:r>
              <a:rPr lang="en-US" sz="4000" dirty="0" err="1">
                <a:latin typeface="Courier New" panose="02070309020205020404" pitchFamily="49" charset="0"/>
                <a:cs typeface="Courier New" panose="02070309020205020404" pitchFamily="49" charset="0"/>
              </a:rPr>
              <a:t>myData</a:t>
            </a:r>
            <a:r>
              <a:rPr lang="en-US" sz="4000" dirty="0">
                <a:latin typeface="Courier New" panose="02070309020205020404" pitchFamily="49" charset="0"/>
                <a:cs typeface="Courier New" panose="02070309020205020404" pitchFamily="49" charset="0"/>
              </a:rPr>
              <a:t> %&gt;% filter(</a:t>
            </a:r>
            <a:r>
              <a:rPr lang="en-US" sz="4000" dirty="0" err="1">
                <a:latin typeface="Courier New" panose="02070309020205020404" pitchFamily="49" charset="0"/>
                <a:cs typeface="Courier New" panose="02070309020205020404" pitchFamily="49" charset="0"/>
              </a:rPr>
              <a:t>str_detect</a:t>
            </a:r>
            <a:r>
              <a:rPr lang="en-US" sz="4000" dirty="0">
                <a:latin typeface="Courier New" panose="02070309020205020404" pitchFamily="49" charset="0"/>
                <a:cs typeface="Courier New" panose="02070309020205020404" pitchFamily="49" charset="0"/>
              </a:rPr>
              <a:t>(word, “</a:t>
            </a:r>
            <a:r>
              <a:rPr lang="en-US" sz="4000" u="sng" dirty="0">
                <a:latin typeface="Courier New" panose="02070309020205020404" pitchFamily="49" charset="0"/>
                <a:cs typeface="Courier New" panose="02070309020205020404" pitchFamily="49" charset="0"/>
              </a:rPr>
              <a:t>???</a:t>
            </a:r>
            <a:r>
              <a:rPr lang="en-US" sz="4000" dirty="0">
                <a:latin typeface="Courier New" panose="02070309020205020404" pitchFamily="49" charset="0"/>
                <a:cs typeface="Courier New" panose="02070309020205020404" pitchFamily="49" charset="0"/>
              </a:rPr>
              <a:t>”))</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23763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6: </a:t>
            </a:r>
            <a:r>
              <a:rPr lang="en-US" dirty="0" err="1"/>
              <a:t>Stringr</a:t>
            </a:r>
            <a:endParaRPr lang="en-US" dirty="0"/>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370021" y="1886820"/>
            <a:ext cx="3943712" cy="4446053"/>
          </a:xfrm>
        </p:spPr>
        <p:txBody>
          <a:bodyPr>
            <a:normAutofit fontScale="70000" lnSpcReduction="20000"/>
          </a:bodyPr>
          <a:lstStyle/>
          <a:p>
            <a:pPr marL="342900" lvl="1" indent="0">
              <a:buNone/>
            </a:pPr>
            <a:r>
              <a:rPr lang="en-US" sz="4000" dirty="0">
                <a:latin typeface="Red Hat Text" panose="02010303040201060303"/>
                <a:cs typeface="Courier New" panose="02070309020205020404" pitchFamily="49" charset="0"/>
              </a:rPr>
              <a:t>Fill in the following expression, which filters the </a:t>
            </a:r>
            <a:r>
              <a:rPr lang="en-US" sz="4000" dirty="0" err="1">
                <a:latin typeface="Red Hat Text" panose="02010303040201060303"/>
                <a:cs typeface="Courier New" panose="02070309020205020404" pitchFamily="49" charset="0"/>
              </a:rPr>
              <a:t>dataframe</a:t>
            </a:r>
            <a:r>
              <a:rPr lang="en-US" sz="4000" dirty="0">
                <a:latin typeface="Red Hat Text" panose="02010303040201060303"/>
                <a:cs typeface="Courier New" panose="02070309020205020404" pitchFamily="49" charset="0"/>
              </a:rPr>
              <a:t> </a:t>
            </a:r>
            <a:r>
              <a:rPr lang="en-US" sz="4000" dirty="0" err="1">
                <a:latin typeface="Courier New" panose="02070309020205020404" pitchFamily="49" charset="0"/>
                <a:cs typeface="Courier New" panose="02070309020205020404" pitchFamily="49" charset="0"/>
              </a:rPr>
              <a:t>myData</a:t>
            </a:r>
            <a:r>
              <a:rPr lang="en-US" sz="4000" dirty="0">
                <a:latin typeface="Red Hat Text" panose="02010303040201060303"/>
                <a:cs typeface="Courier New" panose="02070309020205020404" pitchFamily="49" charset="0"/>
              </a:rPr>
              <a:t> by the content of the column </a:t>
            </a:r>
            <a:r>
              <a:rPr lang="en-US" sz="4000" dirty="0">
                <a:latin typeface="Courier New" panose="02070309020205020404" pitchFamily="49" charset="0"/>
                <a:cs typeface="Courier New" panose="02070309020205020404" pitchFamily="49" charset="0"/>
              </a:rPr>
              <a:t>word</a:t>
            </a:r>
            <a:r>
              <a:rPr lang="en-US" sz="4000" dirty="0">
                <a:latin typeface="Red Hat Text" panose="02010303040201060303"/>
                <a:cs typeface="Courier New" panose="02070309020205020404" pitchFamily="49" charset="0"/>
              </a:rPr>
              <a:t>, to KEEP those rows where </a:t>
            </a:r>
            <a:r>
              <a:rPr lang="en-US" sz="4000" dirty="0">
                <a:latin typeface="Courier New" panose="02070309020205020404" pitchFamily="49" charset="0"/>
                <a:cs typeface="Courier New" panose="02070309020205020404" pitchFamily="49" charset="0"/>
              </a:rPr>
              <a:t>word</a:t>
            </a:r>
            <a:r>
              <a:rPr lang="en-US" sz="4000" dirty="0">
                <a:latin typeface="Red Hat Text" panose="02010303040201060303"/>
                <a:cs typeface="Courier New" panose="02070309020205020404" pitchFamily="49" charset="0"/>
              </a:rPr>
              <a:t> ENDS with exactly: one or more of the letter “s”, then a digit.</a:t>
            </a:r>
          </a:p>
          <a:p>
            <a:pPr marL="342900" lvl="1" indent="0">
              <a:buNone/>
            </a:pPr>
            <a:endParaRPr lang="en-US" sz="4000" dirty="0">
              <a:latin typeface="Red Hat Text" panose="02010303040201060303"/>
              <a:cs typeface="Courier New" panose="02070309020205020404" pitchFamily="49" charset="0"/>
            </a:endParaRPr>
          </a:p>
          <a:p>
            <a:pPr marL="342900" lvl="1" indent="0">
              <a:buNone/>
            </a:pPr>
            <a:r>
              <a:rPr lang="en-US" sz="4000" dirty="0" err="1">
                <a:latin typeface="Courier New" panose="02070309020205020404" pitchFamily="49" charset="0"/>
                <a:cs typeface="Courier New" panose="02070309020205020404" pitchFamily="49" charset="0"/>
              </a:rPr>
              <a:t>myData</a:t>
            </a:r>
            <a:r>
              <a:rPr lang="en-US" sz="4000" dirty="0">
                <a:latin typeface="Courier New" panose="02070309020205020404" pitchFamily="49" charset="0"/>
                <a:cs typeface="Courier New" panose="02070309020205020404" pitchFamily="49" charset="0"/>
              </a:rPr>
              <a:t> %&gt;% filter(</a:t>
            </a:r>
            <a:r>
              <a:rPr lang="en-US" sz="4000" dirty="0" err="1">
                <a:latin typeface="Courier New" panose="02070309020205020404" pitchFamily="49" charset="0"/>
                <a:cs typeface="Courier New" panose="02070309020205020404" pitchFamily="49" charset="0"/>
              </a:rPr>
              <a:t>str_detect</a:t>
            </a:r>
            <a:r>
              <a:rPr lang="en-US" sz="4000" dirty="0">
                <a:latin typeface="Courier New" panose="02070309020205020404" pitchFamily="49" charset="0"/>
                <a:cs typeface="Courier New" panose="02070309020205020404" pitchFamily="49" charset="0"/>
              </a:rPr>
              <a:t>(word, “</a:t>
            </a:r>
            <a:r>
              <a:rPr lang="en-US" sz="4000" u="sng" dirty="0">
                <a:latin typeface="Courier New" panose="02070309020205020404" pitchFamily="49" charset="0"/>
                <a:cs typeface="Courier New" panose="02070309020205020404" pitchFamily="49" charset="0"/>
              </a:rPr>
              <a:t>???</a:t>
            </a:r>
            <a:r>
              <a:rPr lang="en-US" sz="4000" dirty="0">
                <a:latin typeface="Courier New" panose="02070309020205020404" pitchFamily="49" charset="0"/>
                <a:cs typeface="Courier New" panose="02070309020205020404" pitchFamily="49" charset="0"/>
              </a:rPr>
              <a:t>”))</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C3689037-EE0C-9C34-E6B8-48672CFE3062}"/>
              </a:ext>
            </a:extLst>
          </p:cNvPr>
          <p:cNvSpPr txBox="1">
            <a:spLocks/>
          </p:cNvSpPr>
          <p:nvPr/>
        </p:nvSpPr>
        <p:spPr>
          <a:xfrm>
            <a:off x="4427309" y="1783202"/>
            <a:ext cx="3943712" cy="4446053"/>
          </a:xfrm>
          <a:prstGeom prst="rect">
            <a:avLst/>
          </a:prstGeom>
        </p:spPr>
        <p:txBody>
          <a:bodyPr vert="horz" lIns="0" tIns="45720" rIns="91440" bIns="45720" rtlCol="0">
            <a:normAutofit fontScale="77500" lnSpcReduction="2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4000" b="1" dirty="0">
                <a:latin typeface="Red Hat Text" panose="02010303040201060303"/>
                <a:cs typeface="Courier New" panose="02070309020205020404" pitchFamily="49" charset="0"/>
              </a:rPr>
              <a:t>Explanation:</a:t>
            </a:r>
          </a:p>
          <a:p>
            <a:pPr marL="342900" lvl="1" indent="0">
              <a:buFont typeface="Arial" panose="020B0604020202020204" pitchFamily="34" charset="0"/>
              <a:buNone/>
            </a:pPr>
            <a:r>
              <a:rPr lang="en-US" sz="4000" dirty="0">
                <a:latin typeface="Red Hat Text" panose="02010303040201060303"/>
                <a:cs typeface="Courier New" panose="02070309020205020404" pitchFamily="49" charset="0"/>
              </a:rPr>
              <a:t>“</a:t>
            </a:r>
            <a:r>
              <a:rPr lang="en-US" sz="4000" dirty="0">
                <a:highlight>
                  <a:srgbClr val="FFFF00"/>
                </a:highlight>
                <a:latin typeface="Red Hat Text" panose="02010303040201060303"/>
                <a:cs typeface="Courier New" panose="02070309020205020404" pitchFamily="49" charset="0"/>
              </a:rPr>
              <a:t>s+\\d$</a:t>
            </a:r>
            <a:r>
              <a:rPr lang="en-US" sz="4000" dirty="0">
                <a:latin typeface="Red Hat Text" panose="02010303040201060303"/>
                <a:cs typeface="Courier New" panose="02070309020205020404" pitchFamily="49" charset="0"/>
              </a:rPr>
              <a:t>”</a:t>
            </a:r>
          </a:p>
          <a:p>
            <a:pPr marL="342900" lvl="1" indent="0">
              <a:buFont typeface="Arial" panose="020B0604020202020204" pitchFamily="34" charset="0"/>
              <a:buNone/>
            </a:pPr>
            <a:r>
              <a:rPr lang="en-US" sz="4000" dirty="0">
                <a:latin typeface="Red Hat Text" panose="02010303040201060303"/>
                <a:cs typeface="Courier New" panose="02070309020205020404" pitchFamily="49" charset="0"/>
              </a:rPr>
              <a:t>Or</a:t>
            </a:r>
          </a:p>
          <a:p>
            <a:pPr marL="342900" lvl="1" indent="0">
              <a:buFont typeface="Arial" panose="020B0604020202020204" pitchFamily="34" charset="0"/>
              <a:buNone/>
            </a:pPr>
            <a:r>
              <a:rPr lang="en-US" sz="4000" dirty="0">
                <a:latin typeface="Red Hat Text" panose="02010303040201060303"/>
                <a:cs typeface="Courier New" panose="02070309020205020404" pitchFamily="49" charset="0"/>
              </a:rPr>
              <a:t>“</a:t>
            </a:r>
            <a:r>
              <a:rPr lang="en-US" sz="4000" dirty="0">
                <a:highlight>
                  <a:srgbClr val="FFFF00"/>
                </a:highlight>
                <a:latin typeface="Red Hat Text" panose="02010303040201060303"/>
                <a:cs typeface="Courier New" panose="02070309020205020404" pitchFamily="49" charset="0"/>
              </a:rPr>
              <a:t>s+[:digit:]</a:t>
            </a:r>
            <a:r>
              <a:rPr lang="en-US" sz="4000" dirty="0">
                <a:latin typeface="Red Hat Text" panose="02010303040201060303"/>
                <a:cs typeface="Courier New" panose="02070309020205020404" pitchFamily="49" charset="0"/>
              </a:rPr>
              <a:t>$”</a:t>
            </a:r>
          </a:p>
          <a:p>
            <a:pPr marL="342900" lvl="1" indent="0">
              <a:buFont typeface="Arial" panose="020B0604020202020204" pitchFamily="34" charset="0"/>
              <a:buNone/>
            </a:pPr>
            <a:r>
              <a:rPr lang="en-US" sz="4000" dirty="0">
                <a:latin typeface="Red Hat Text" panose="02010303040201060303"/>
                <a:cs typeface="Courier New" panose="02070309020205020404" pitchFamily="49" charset="0"/>
              </a:rPr>
              <a:t>The “+” means match the previous token, which was “s”, one or more times. </a:t>
            </a:r>
            <a:r>
              <a:rPr lang="en-US" sz="4000" dirty="0">
                <a:latin typeface="Red Hat Text" panose="02010303040201060303"/>
                <a:cs typeface="Courier New" panose="02070309020205020404" pitchFamily="49" charset="0"/>
                <a:hlinkClick r:id="rId3" action="ppaction://hlinkfile"/>
              </a:rPr>
              <a:t>\\d</a:t>
            </a:r>
            <a:r>
              <a:rPr lang="en-US" sz="4000" dirty="0">
                <a:latin typeface="Red Hat Text" panose="02010303040201060303"/>
                <a:cs typeface="Courier New" panose="02070309020205020404" pitchFamily="49" charset="0"/>
              </a:rPr>
              <a:t> or [:digit:] means any digit, $ means end of string.</a:t>
            </a:r>
          </a:p>
        </p:txBody>
      </p:sp>
      <p:cxnSp>
        <p:nvCxnSpPr>
          <p:cNvPr id="6" name="Straight Connector 5">
            <a:extLst>
              <a:ext uri="{FF2B5EF4-FFF2-40B4-BE49-F238E27FC236}">
                <a16:creationId xmlns:a16="http://schemas.microsoft.com/office/drawing/2014/main" id="{9619DCCD-9F11-4901-7FC3-EF4A72F4B7F1}"/>
              </a:ext>
            </a:extLst>
          </p:cNvPr>
          <p:cNvCxnSpPr/>
          <p:nvPr/>
        </p:nvCxnSpPr>
        <p:spPr>
          <a:xfrm>
            <a:off x="4412715"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260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7: Basic Probability Theory</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504769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a:bodyPr>
          <a:lstStyle/>
          <a:p>
            <a:pPr marL="342900" lvl="1" indent="0">
              <a:buNone/>
            </a:pPr>
            <a:r>
              <a:rPr lang="en-US" sz="4000" dirty="0">
                <a:latin typeface="Red Hat Text" panose="02010303040201060303"/>
                <a:cs typeface="Courier New" panose="02070309020205020404" pitchFamily="49" charset="0"/>
              </a:rPr>
              <a:t>Fill in the blank to make this a valid probability distribution.</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4179202512"/>
              </p:ext>
            </p:extLst>
          </p:nvPr>
        </p:nvGraphicFramePr>
        <p:xfrm>
          <a:off x="1381386" y="3823749"/>
          <a:ext cx="6764322" cy="1704596"/>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58318">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46278">
                <a:tc>
                  <a:txBody>
                    <a:bodyPr/>
                    <a:lstStyle/>
                    <a:p>
                      <a:pPr algn="ctr"/>
                      <a:r>
                        <a:rPr lang="en-US" sz="2800" dirty="0"/>
                        <a:t>P(X=x)</a:t>
                      </a:r>
                    </a:p>
                  </a:txBody>
                  <a:tcPr/>
                </a:tc>
                <a:tc>
                  <a:txBody>
                    <a:bodyPr/>
                    <a:lstStyle/>
                    <a:p>
                      <a:pPr algn="ctr"/>
                      <a:r>
                        <a:rPr lang="en-US" sz="2800" dirty="0"/>
                        <a:t>0.1</a:t>
                      </a:r>
                    </a:p>
                  </a:txBody>
                  <a:tcPr/>
                </a:tc>
                <a:tc>
                  <a:txBody>
                    <a:bodyPr/>
                    <a:lstStyle/>
                    <a:p>
                      <a:pPr algn="ctr"/>
                      <a:r>
                        <a:rPr lang="en-US" sz="2800" dirty="0"/>
                        <a:t>?</a:t>
                      </a:r>
                    </a:p>
                  </a:txBody>
                  <a:tcPr/>
                </a:tc>
                <a:tc>
                  <a:txBody>
                    <a:bodyPr/>
                    <a:lstStyle/>
                    <a:p>
                      <a:pPr algn="ctr"/>
                      <a:r>
                        <a:rPr lang="en-US" sz="2800" dirty="0"/>
                        <a:t>0.3</a:t>
                      </a:r>
                    </a:p>
                  </a:txBody>
                  <a:tcPr/>
                </a:tc>
                <a:tc>
                  <a:txBody>
                    <a:bodyPr/>
                    <a:lstStyle/>
                    <a:p>
                      <a:pPr algn="ctr"/>
                      <a:r>
                        <a:rPr lang="en-US" sz="2800" dirty="0"/>
                        <a:t>0.3</a:t>
                      </a:r>
                    </a:p>
                  </a:txBody>
                  <a:tcPr/>
                </a:tc>
                <a:tc>
                  <a:txBody>
                    <a:bodyPr/>
                    <a:lstStyle/>
                    <a:p>
                      <a:pPr algn="ctr"/>
                      <a:r>
                        <a:rPr lang="en-US" sz="2800" dirty="0"/>
                        <a:t>0.1</a:t>
                      </a:r>
                    </a:p>
                  </a:txBody>
                  <a:tcPr/>
                </a:tc>
                <a:extLst>
                  <a:ext uri="{0D108BD9-81ED-4DB2-BD59-A6C34878D82A}">
                    <a16:rowId xmlns:a16="http://schemas.microsoft.com/office/drawing/2014/main" val="1387616577"/>
                  </a:ext>
                </a:extLst>
              </a:tr>
            </a:tbl>
          </a:graphicData>
        </a:graphic>
      </p:graphicFrame>
    </p:spTree>
    <p:extLst>
      <p:ext uri="{BB962C8B-B14F-4D97-AF65-F5344CB8AC3E}">
        <p14:creationId xmlns:p14="http://schemas.microsoft.com/office/powerpoint/2010/main" val="3594432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a:bodyPr>
          <a:lstStyle/>
          <a:p>
            <a:pPr marL="342900" lvl="1" indent="0">
              <a:buNone/>
            </a:pPr>
            <a:r>
              <a:rPr lang="en-US" sz="4000" dirty="0">
                <a:latin typeface="Red Hat Text" panose="02010303040201060303"/>
                <a:cs typeface="Courier New" panose="02070309020205020404" pitchFamily="49" charset="0"/>
              </a:rPr>
              <a:t>Solution: The sum of the probabilities in a discrete distribution must be 1.</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611473070"/>
              </p:ext>
            </p:extLst>
          </p:nvPr>
        </p:nvGraphicFramePr>
        <p:xfrm>
          <a:off x="1381386" y="3823749"/>
          <a:ext cx="6764322" cy="1704596"/>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58318">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46278">
                <a:tc>
                  <a:txBody>
                    <a:bodyPr/>
                    <a:lstStyle/>
                    <a:p>
                      <a:pPr algn="ctr"/>
                      <a:r>
                        <a:rPr lang="en-US" sz="2800" dirty="0"/>
                        <a:t>P(X=x)</a:t>
                      </a:r>
                    </a:p>
                  </a:txBody>
                  <a:tcPr/>
                </a:tc>
                <a:tc>
                  <a:txBody>
                    <a:bodyPr/>
                    <a:lstStyle/>
                    <a:p>
                      <a:pPr algn="ctr"/>
                      <a:r>
                        <a:rPr lang="en-US" sz="2800" dirty="0"/>
                        <a:t>0.1</a:t>
                      </a:r>
                    </a:p>
                  </a:txBody>
                  <a:tcPr/>
                </a:tc>
                <a:tc>
                  <a:txBody>
                    <a:bodyPr/>
                    <a:lstStyle/>
                    <a:p>
                      <a:pPr algn="ctr"/>
                      <a:r>
                        <a:rPr lang="en-US" sz="2800" dirty="0">
                          <a:highlight>
                            <a:srgbClr val="FFFF00"/>
                          </a:highlight>
                        </a:rPr>
                        <a:t>0.2</a:t>
                      </a:r>
                    </a:p>
                  </a:txBody>
                  <a:tcPr/>
                </a:tc>
                <a:tc>
                  <a:txBody>
                    <a:bodyPr/>
                    <a:lstStyle/>
                    <a:p>
                      <a:pPr algn="ctr"/>
                      <a:r>
                        <a:rPr lang="en-US" sz="2800" dirty="0"/>
                        <a:t>0.3</a:t>
                      </a:r>
                    </a:p>
                  </a:txBody>
                  <a:tcPr/>
                </a:tc>
                <a:tc>
                  <a:txBody>
                    <a:bodyPr/>
                    <a:lstStyle/>
                    <a:p>
                      <a:pPr algn="ctr"/>
                      <a:r>
                        <a:rPr lang="en-US" sz="2800" dirty="0"/>
                        <a:t>0.3</a:t>
                      </a:r>
                    </a:p>
                  </a:txBody>
                  <a:tcPr/>
                </a:tc>
                <a:tc>
                  <a:txBody>
                    <a:bodyPr/>
                    <a:lstStyle/>
                    <a:p>
                      <a:pPr algn="ctr"/>
                      <a:r>
                        <a:rPr lang="en-US" sz="2800" dirty="0"/>
                        <a:t>0.1</a:t>
                      </a:r>
                    </a:p>
                  </a:txBody>
                  <a:tcPr/>
                </a:tc>
                <a:extLst>
                  <a:ext uri="{0D108BD9-81ED-4DB2-BD59-A6C34878D82A}">
                    <a16:rowId xmlns:a16="http://schemas.microsoft.com/office/drawing/2014/main" val="1387616577"/>
                  </a:ext>
                </a:extLst>
              </a:tr>
            </a:tbl>
          </a:graphicData>
        </a:graphic>
      </p:graphicFrame>
    </p:spTree>
    <p:extLst>
      <p:ext uri="{BB962C8B-B14F-4D97-AF65-F5344CB8AC3E}">
        <p14:creationId xmlns:p14="http://schemas.microsoft.com/office/powerpoint/2010/main" val="81775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2: Data Visualization</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lnSpcReduction="10000"/>
          </a:bodyPr>
          <a:lstStyle/>
          <a:p>
            <a:pPr marL="342900" lvl="1" indent="0">
              <a:buNone/>
            </a:pPr>
            <a:r>
              <a:rPr lang="en-US" sz="4400" dirty="0"/>
              <a:t>Which of the following geometries </a:t>
            </a:r>
            <a:r>
              <a:rPr lang="en-US" sz="4400" u="sng" dirty="0"/>
              <a:t>require</a:t>
            </a:r>
            <a:r>
              <a:rPr lang="en-US" sz="4400" dirty="0"/>
              <a:t> TWO variables? (choose all that apply)</a:t>
            </a:r>
          </a:p>
          <a:p>
            <a:pPr marL="1085850" lvl="1" indent="-742950">
              <a:buAutoNum type="alphaLcParenR"/>
            </a:pPr>
            <a:r>
              <a:rPr lang="en-US" sz="4000" dirty="0" err="1">
                <a:latin typeface="Courier New" panose="02070309020205020404" pitchFamily="49" charset="0"/>
                <a:cs typeface="Courier New" panose="02070309020205020404" pitchFamily="49" charset="0"/>
              </a:rPr>
              <a:t>geom_bar</a:t>
            </a:r>
            <a:endParaRPr lang="en-US" sz="4000" dirty="0">
              <a:latin typeface="Courier New" panose="02070309020205020404" pitchFamily="49" charset="0"/>
              <a:cs typeface="Courier New" panose="02070309020205020404" pitchFamily="49" charset="0"/>
            </a:endParaRPr>
          </a:p>
          <a:p>
            <a:pPr marL="1085850" lvl="1" indent="-742950">
              <a:buAutoNum type="alphaLcParenR"/>
            </a:pPr>
            <a:r>
              <a:rPr lang="en-US" sz="4000" dirty="0" err="1">
                <a:latin typeface="Courier New" panose="02070309020205020404" pitchFamily="49" charset="0"/>
                <a:cs typeface="Courier New" panose="02070309020205020404" pitchFamily="49" charset="0"/>
              </a:rPr>
              <a:t>geom_col</a:t>
            </a:r>
            <a:endParaRPr lang="en-US" sz="4000" dirty="0">
              <a:latin typeface="Courier New" panose="02070309020205020404" pitchFamily="49" charset="0"/>
              <a:cs typeface="Courier New" panose="02070309020205020404" pitchFamily="49" charset="0"/>
            </a:endParaRPr>
          </a:p>
          <a:p>
            <a:pPr marL="1085850" lvl="1" indent="-742950">
              <a:buAutoNum type="alphaLcParenR"/>
            </a:pPr>
            <a:r>
              <a:rPr lang="en-US" sz="4000" dirty="0" err="1">
                <a:latin typeface="Courier New" panose="02070309020205020404" pitchFamily="49" charset="0"/>
                <a:cs typeface="Courier New" panose="02070309020205020404" pitchFamily="49" charset="0"/>
              </a:rPr>
              <a:t>geom_histogram</a:t>
            </a:r>
            <a:endParaRPr lang="en-US" sz="4000" dirty="0">
              <a:latin typeface="Courier New" panose="02070309020205020404" pitchFamily="49" charset="0"/>
              <a:cs typeface="Courier New" panose="02070309020205020404" pitchFamily="49" charset="0"/>
            </a:endParaRPr>
          </a:p>
          <a:p>
            <a:pPr marL="1085850" lvl="1" indent="-742950">
              <a:buAutoNum type="alphaLcParenR"/>
            </a:pPr>
            <a:r>
              <a:rPr lang="en-US" sz="4000" dirty="0" err="1">
                <a:latin typeface="Courier New" panose="02070309020205020404" pitchFamily="49" charset="0"/>
                <a:cs typeface="Courier New" panose="02070309020205020404" pitchFamily="49" charset="0"/>
              </a:rPr>
              <a:t>geom_density</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673087" cy="350865"/>
          </a:xfrm>
        </p:spPr>
        <p:txBody>
          <a:bodyPr/>
          <a:lstStyle/>
          <a:p>
            <a:r>
              <a:rPr lang="en-US" dirty="0"/>
              <a:t>FA23/SP24/SP24</a:t>
            </a:r>
          </a:p>
        </p:txBody>
      </p:sp>
    </p:spTree>
    <p:extLst>
      <p:ext uri="{BB962C8B-B14F-4D97-AF65-F5344CB8AC3E}">
        <p14:creationId xmlns:p14="http://schemas.microsoft.com/office/powerpoint/2010/main" val="2877184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a:bodyPr>
          <a:lstStyle/>
          <a:p>
            <a:pPr marL="342900" lvl="1" indent="0">
              <a:buNone/>
            </a:pPr>
            <a:r>
              <a:rPr lang="en-US" sz="3600" dirty="0">
                <a:latin typeface="Red Hat Text" panose="02010303040201060303"/>
                <a:cs typeface="Courier New" panose="02070309020205020404" pitchFamily="49" charset="0"/>
              </a:rPr>
              <a:t>Write down an expression (no need to simplify) for the mean of the following probability distribution.</a:t>
            </a:r>
            <a:endParaRPr lang="en-US" sz="36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1713212246"/>
              </p:ext>
            </p:extLst>
          </p:nvPr>
        </p:nvGraphicFramePr>
        <p:xfrm>
          <a:off x="1381386" y="3823749"/>
          <a:ext cx="6764322" cy="1704596"/>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58318">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46278">
                <a:tc>
                  <a:txBody>
                    <a:bodyPr/>
                    <a:lstStyle/>
                    <a:p>
                      <a:pPr algn="ctr"/>
                      <a:r>
                        <a:rPr lang="en-US" sz="2800" dirty="0"/>
                        <a:t>P(X=x)</a:t>
                      </a:r>
                    </a:p>
                  </a:txBody>
                  <a:tcPr/>
                </a:tc>
                <a:tc>
                  <a:txBody>
                    <a:bodyPr/>
                    <a:lstStyle/>
                    <a:p>
                      <a:pPr algn="ctr"/>
                      <a:r>
                        <a:rPr lang="en-US" sz="2800" dirty="0"/>
                        <a:t>0.1</a:t>
                      </a:r>
                    </a:p>
                  </a:txBody>
                  <a:tcPr/>
                </a:tc>
                <a:tc>
                  <a:txBody>
                    <a:bodyPr/>
                    <a:lstStyle/>
                    <a:p>
                      <a:pPr algn="ctr"/>
                      <a:r>
                        <a:rPr lang="en-US" sz="2800" dirty="0"/>
                        <a:t>0.2</a:t>
                      </a:r>
                    </a:p>
                  </a:txBody>
                  <a:tcPr/>
                </a:tc>
                <a:tc>
                  <a:txBody>
                    <a:bodyPr/>
                    <a:lstStyle/>
                    <a:p>
                      <a:pPr algn="ctr"/>
                      <a:r>
                        <a:rPr lang="en-US" sz="2800" dirty="0"/>
                        <a:t>0.3</a:t>
                      </a:r>
                    </a:p>
                  </a:txBody>
                  <a:tcPr/>
                </a:tc>
                <a:tc>
                  <a:txBody>
                    <a:bodyPr/>
                    <a:lstStyle/>
                    <a:p>
                      <a:pPr algn="ctr"/>
                      <a:r>
                        <a:rPr lang="en-US" sz="2800" dirty="0"/>
                        <a:t>0.3</a:t>
                      </a:r>
                    </a:p>
                  </a:txBody>
                  <a:tcPr/>
                </a:tc>
                <a:tc>
                  <a:txBody>
                    <a:bodyPr/>
                    <a:lstStyle/>
                    <a:p>
                      <a:pPr algn="ctr"/>
                      <a:r>
                        <a:rPr lang="en-US" sz="2800" dirty="0"/>
                        <a:t>0.1</a:t>
                      </a:r>
                    </a:p>
                  </a:txBody>
                  <a:tcPr/>
                </a:tc>
                <a:extLst>
                  <a:ext uri="{0D108BD9-81ED-4DB2-BD59-A6C34878D82A}">
                    <a16:rowId xmlns:a16="http://schemas.microsoft.com/office/drawing/2014/main" val="1387616577"/>
                  </a:ext>
                </a:extLst>
              </a:tr>
            </a:tbl>
          </a:graphicData>
        </a:graphic>
      </p:graphicFrame>
    </p:spTree>
    <p:extLst>
      <p:ext uri="{BB962C8B-B14F-4D97-AF65-F5344CB8AC3E}">
        <p14:creationId xmlns:p14="http://schemas.microsoft.com/office/powerpoint/2010/main" val="3546972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42613" y="1840448"/>
            <a:ext cx="2558642" cy="4446053"/>
          </a:xfrm>
        </p:spPr>
        <p:txBody>
          <a:bodyPr>
            <a:normAutofit/>
          </a:bodyPr>
          <a:lstStyle/>
          <a:p>
            <a:pPr marL="342900" lvl="1" indent="0">
              <a:buNone/>
            </a:pPr>
            <a:r>
              <a:rPr lang="en-US" sz="2400" dirty="0">
                <a:latin typeface="Red Hat Text" panose="02010303040201060303"/>
                <a:cs typeface="Courier New" panose="02070309020205020404" pitchFamily="49" charset="0"/>
              </a:rPr>
              <a:t>Write down an expression for the mean of the following probability distribution.</a:t>
            </a:r>
            <a:endParaRPr lang="en-US" sz="24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530753220"/>
              </p:ext>
            </p:extLst>
          </p:nvPr>
        </p:nvGraphicFramePr>
        <p:xfrm>
          <a:off x="370021" y="4637480"/>
          <a:ext cx="4671762" cy="1134145"/>
        </p:xfrm>
        <a:graphic>
          <a:graphicData uri="http://schemas.openxmlformats.org/drawingml/2006/table">
            <a:tbl>
              <a:tblPr firstRow="1" bandRow="1">
                <a:tableStyleId>{5C22544A-7EE6-4342-B048-85BDC9FD1C3A}</a:tableStyleId>
              </a:tblPr>
              <a:tblGrid>
                <a:gridCol w="778627">
                  <a:extLst>
                    <a:ext uri="{9D8B030D-6E8A-4147-A177-3AD203B41FA5}">
                      <a16:colId xmlns:a16="http://schemas.microsoft.com/office/drawing/2014/main" val="972920778"/>
                    </a:ext>
                  </a:extLst>
                </a:gridCol>
                <a:gridCol w="778627">
                  <a:extLst>
                    <a:ext uri="{9D8B030D-6E8A-4147-A177-3AD203B41FA5}">
                      <a16:colId xmlns:a16="http://schemas.microsoft.com/office/drawing/2014/main" val="2764342245"/>
                    </a:ext>
                  </a:extLst>
                </a:gridCol>
                <a:gridCol w="778627">
                  <a:extLst>
                    <a:ext uri="{9D8B030D-6E8A-4147-A177-3AD203B41FA5}">
                      <a16:colId xmlns:a16="http://schemas.microsoft.com/office/drawing/2014/main" val="2723681808"/>
                    </a:ext>
                  </a:extLst>
                </a:gridCol>
                <a:gridCol w="778627">
                  <a:extLst>
                    <a:ext uri="{9D8B030D-6E8A-4147-A177-3AD203B41FA5}">
                      <a16:colId xmlns:a16="http://schemas.microsoft.com/office/drawing/2014/main" val="1137344245"/>
                    </a:ext>
                  </a:extLst>
                </a:gridCol>
                <a:gridCol w="778627">
                  <a:extLst>
                    <a:ext uri="{9D8B030D-6E8A-4147-A177-3AD203B41FA5}">
                      <a16:colId xmlns:a16="http://schemas.microsoft.com/office/drawing/2014/main" val="471720426"/>
                    </a:ext>
                  </a:extLst>
                </a:gridCol>
                <a:gridCol w="778627">
                  <a:extLst>
                    <a:ext uri="{9D8B030D-6E8A-4147-A177-3AD203B41FA5}">
                      <a16:colId xmlns:a16="http://schemas.microsoft.com/office/drawing/2014/main" val="740704755"/>
                    </a:ext>
                  </a:extLst>
                </a:gridCol>
              </a:tblGrid>
              <a:tr h="412416">
                <a:tc>
                  <a:txBody>
                    <a:bodyPr/>
                    <a:lstStyle/>
                    <a:p>
                      <a:pPr algn="ctr"/>
                      <a:r>
                        <a:rPr lang="en-US" sz="1800" dirty="0"/>
                        <a:t>X</a:t>
                      </a:r>
                    </a:p>
                  </a:txBody>
                  <a:tcPr/>
                </a:tc>
                <a:tc>
                  <a:txBody>
                    <a:bodyPr/>
                    <a:lstStyle/>
                    <a:p>
                      <a:pPr algn="ctr"/>
                      <a:r>
                        <a:rPr lang="en-US" sz="1800" dirty="0"/>
                        <a:t>1</a:t>
                      </a:r>
                    </a:p>
                  </a:txBody>
                  <a:tcPr/>
                </a:tc>
                <a:tc>
                  <a:txBody>
                    <a:bodyPr/>
                    <a:lstStyle/>
                    <a:p>
                      <a:pPr algn="ctr"/>
                      <a:r>
                        <a:rPr lang="en-US" sz="1800" dirty="0"/>
                        <a:t>2</a:t>
                      </a:r>
                    </a:p>
                  </a:txBody>
                  <a:tcPr/>
                </a:tc>
                <a:tc>
                  <a:txBody>
                    <a:bodyPr/>
                    <a:lstStyle/>
                    <a:p>
                      <a:pPr algn="ctr"/>
                      <a:r>
                        <a:rPr lang="en-US" sz="1800" dirty="0"/>
                        <a:t>3</a:t>
                      </a:r>
                    </a:p>
                  </a:txBody>
                  <a:tcPr/>
                </a:tc>
                <a:tc>
                  <a:txBody>
                    <a:bodyPr/>
                    <a:lstStyle/>
                    <a:p>
                      <a:pPr algn="ctr"/>
                      <a:r>
                        <a:rPr lang="en-US" sz="1800" dirty="0"/>
                        <a:t>4</a:t>
                      </a:r>
                    </a:p>
                  </a:txBody>
                  <a:tcPr/>
                </a:tc>
                <a:tc>
                  <a:txBody>
                    <a:bodyPr/>
                    <a:lstStyle/>
                    <a:p>
                      <a:pPr algn="ctr"/>
                      <a:r>
                        <a:rPr lang="en-US" sz="1800" dirty="0"/>
                        <a:t>5</a:t>
                      </a:r>
                    </a:p>
                  </a:txBody>
                  <a:tcPr/>
                </a:tc>
                <a:extLst>
                  <a:ext uri="{0D108BD9-81ED-4DB2-BD59-A6C34878D82A}">
                    <a16:rowId xmlns:a16="http://schemas.microsoft.com/office/drawing/2014/main" val="2924597414"/>
                  </a:ext>
                </a:extLst>
              </a:tr>
              <a:tr h="721729">
                <a:tc>
                  <a:txBody>
                    <a:bodyPr/>
                    <a:lstStyle/>
                    <a:p>
                      <a:pPr algn="ctr"/>
                      <a:r>
                        <a:rPr lang="en-US" sz="1800" dirty="0"/>
                        <a:t>P(X=x)</a:t>
                      </a:r>
                    </a:p>
                  </a:txBody>
                  <a:tcPr/>
                </a:tc>
                <a:tc>
                  <a:txBody>
                    <a:bodyPr/>
                    <a:lstStyle/>
                    <a:p>
                      <a:pPr algn="ctr"/>
                      <a:r>
                        <a:rPr lang="en-US" sz="1800" dirty="0"/>
                        <a:t>0.1</a:t>
                      </a:r>
                    </a:p>
                  </a:txBody>
                  <a:tcPr/>
                </a:tc>
                <a:tc>
                  <a:txBody>
                    <a:bodyPr/>
                    <a:lstStyle/>
                    <a:p>
                      <a:pPr algn="ctr"/>
                      <a:r>
                        <a:rPr lang="en-US" sz="1800" dirty="0"/>
                        <a:t>0.2</a:t>
                      </a:r>
                    </a:p>
                  </a:txBody>
                  <a:tcPr/>
                </a:tc>
                <a:tc>
                  <a:txBody>
                    <a:bodyPr/>
                    <a:lstStyle/>
                    <a:p>
                      <a:pPr algn="ctr"/>
                      <a:r>
                        <a:rPr lang="en-US" sz="1800" dirty="0"/>
                        <a:t>0.3</a:t>
                      </a:r>
                    </a:p>
                  </a:txBody>
                  <a:tcPr/>
                </a:tc>
                <a:tc>
                  <a:txBody>
                    <a:bodyPr/>
                    <a:lstStyle/>
                    <a:p>
                      <a:pPr algn="ctr"/>
                      <a:r>
                        <a:rPr lang="en-US" sz="1800" dirty="0"/>
                        <a:t>0.3</a:t>
                      </a:r>
                    </a:p>
                  </a:txBody>
                  <a:tcPr/>
                </a:tc>
                <a:tc>
                  <a:txBody>
                    <a:bodyPr/>
                    <a:lstStyle/>
                    <a:p>
                      <a:pPr algn="ctr"/>
                      <a:r>
                        <a:rPr lang="en-US" sz="1800" dirty="0"/>
                        <a:t>0.1</a:t>
                      </a:r>
                    </a:p>
                  </a:txBody>
                  <a:tcPr/>
                </a:tc>
                <a:extLst>
                  <a:ext uri="{0D108BD9-81ED-4DB2-BD59-A6C34878D82A}">
                    <a16:rowId xmlns:a16="http://schemas.microsoft.com/office/drawing/2014/main" val="1387616577"/>
                  </a:ext>
                </a:extLst>
              </a:tr>
            </a:tbl>
          </a:graphicData>
        </a:graphic>
      </p:graphicFrame>
      <p:sp>
        <p:nvSpPr>
          <p:cNvPr id="6" name="Content Placeholder 2">
            <a:extLst>
              <a:ext uri="{FF2B5EF4-FFF2-40B4-BE49-F238E27FC236}">
                <a16:creationId xmlns:a16="http://schemas.microsoft.com/office/drawing/2014/main" id="{EDF282FA-57D0-917C-2D94-98BB5ACCC5F6}"/>
              </a:ext>
            </a:extLst>
          </p:cNvPr>
          <p:cNvSpPr txBox="1">
            <a:spLocks/>
          </p:cNvSpPr>
          <p:nvPr/>
        </p:nvSpPr>
        <p:spPr>
          <a:xfrm>
            <a:off x="5269191" y="1840448"/>
            <a:ext cx="3648306" cy="4446053"/>
          </a:xfrm>
          <a:prstGeom prst="rect">
            <a:avLst/>
          </a:prstGeom>
        </p:spPr>
        <p:txBody>
          <a:bodyPr vert="horz" lIns="0" tIns="45720" rIns="91440" bIns="45720" rtlCol="0">
            <a:normAutofit/>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2400" b="1" dirty="0">
                <a:latin typeface="Red Hat Text" panose="02010303040201060303"/>
                <a:cs typeface="Courier New" panose="02070309020205020404" pitchFamily="49" charset="0"/>
              </a:rPr>
              <a:t>Explanation:</a:t>
            </a:r>
          </a:p>
          <a:p>
            <a:pPr marL="342900" lvl="1" indent="0">
              <a:buFont typeface="Arial" panose="020B0604020202020204" pitchFamily="34" charset="0"/>
              <a:buNone/>
            </a:pPr>
            <a:r>
              <a:rPr lang="en-US" sz="2400" dirty="0">
                <a:highlight>
                  <a:srgbClr val="FFFF00"/>
                </a:highlight>
                <a:latin typeface="Red Hat Text" panose="02010303040201060303"/>
                <a:cs typeface="Courier New" panose="02070309020205020404" pitchFamily="49" charset="0"/>
              </a:rPr>
              <a:t>(1 * 0.1) + (2 * 0.2) + (3 * 0.3) + (4 * 0.3) + (5 * 0.1).</a:t>
            </a:r>
            <a:br>
              <a:rPr lang="en-US" sz="2400" dirty="0">
                <a:latin typeface="Red Hat Text" panose="02010303040201060303"/>
                <a:cs typeface="Courier New" panose="02070309020205020404" pitchFamily="49" charset="0"/>
              </a:rPr>
            </a:br>
            <a:br>
              <a:rPr lang="en-US" sz="2400" dirty="0">
                <a:latin typeface="Red Hat Text" panose="02010303040201060303"/>
                <a:cs typeface="Courier New" panose="02070309020205020404" pitchFamily="49" charset="0"/>
              </a:rPr>
            </a:br>
            <a:r>
              <a:rPr lang="en-US" sz="2400" dirty="0">
                <a:latin typeface="Red Hat Text" panose="02010303040201060303"/>
                <a:cs typeface="Courier New" panose="02070309020205020404" pitchFamily="49" charset="0"/>
              </a:rPr>
              <a:t>The mean of a (discrete) probability distribution is found by multiplying every possible value of X by its probability, and summing those products up.</a:t>
            </a:r>
          </a:p>
        </p:txBody>
      </p:sp>
      <p:cxnSp>
        <p:nvCxnSpPr>
          <p:cNvPr id="7" name="Straight Connector 6">
            <a:extLst>
              <a:ext uri="{FF2B5EF4-FFF2-40B4-BE49-F238E27FC236}">
                <a16:creationId xmlns:a16="http://schemas.microsoft.com/office/drawing/2014/main" id="{BB4EEDFA-8E3E-E4C2-72E8-6E94C1483074}"/>
              </a:ext>
            </a:extLst>
          </p:cNvPr>
          <p:cNvCxnSpPr/>
          <p:nvPr/>
        </p:nvCxnSpPr>
        <p:spPr>
          <a:xfrm>
            <a:off x="5327116"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894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Basic Probability Theory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867561" y="1641212"/>
            <a:ext cx="7258050" cy="1066801"/>
          </a:xfrm>
        </p:spPr>
        <p:txBody>
          <a:bodyPr>
            <a:normAutofit fontScale="92500" lnSpcReduction="10000"/>
          </a:bodyPr>
          <a:lstStyle/>
          <a:p>
            <a:pPr marL="342900" lvl="1" indent="0">
              <a:buNone/>
            </a:pPr>
            <a:r>
              <a:rPr lang="en-US" sz="4000" dirty="0">
                <a:latin typeface="Red Hat Text" panose="02010303040201060303"/>
                <a:cs typeface="Courier New" panose="02070309020205020404" pitchFamily="49" charset="0"/>
              </a:rPr>
              <a:t>Find the cumulative probability at each x (the CDF).</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1754705884"/>
              </p:ext>
            </p:extLst>
          </p:nvPr>
        </p:nvGraphicFramePr>
        <p:xfrm>
          <a:off x="1114425" y="4622333"/>
          <a:ext cx="6764322" cy="1624205"/>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22555">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01650">
                <a:tc>
                  <a:txBody>
                    <a:bodyPr/>
                    <a:lstStyle/>
                    <a:p>
                      <a:pPr algn="ctr"/>
                      <a:r>
                        <a:rPr lang="en-US" sz="2400" dirty="0"/>
                        <a:t>P(X&lt;=x)</a:t>
                      </a:r>
                    </a:p>
                  </a:txBody>
                  <a:tcPr/>
                </a:tc>
                <a:tc>
                  <a:txBody>
                    <a:bodyPr/>
                    <a:lstStyle/>
                    <a:p>
                      <a:pPr algn="ctr"/>
                      <a:r>
                        <a:rPr lang="en-US" sz="2800" dirty="0"/>
                        <a:t>?</a:t>
                      </a:r>
                    </a:p>
                  </a:txBody>
                  <a:tcPr/>
                </a:tc>
                <a:tc>
                  <a:txBody>
                    <a:bodyPr/>
                    <a:lstStyle/>
                    <a:p>
                      <a:pPr algn="ctr"/>
                      <a:r>
                        <a:rPr lang="en-US" sz="2800" dirty="0"/>
                        <a:t>?</a:t>
                      </a:r>
                    </a:p>
                  </a:txBody>
                  <a:tcPr/>
                </a:tc>
                <a:tc>
                  <a:txBody>
                    <a:bodyPr/>
                    <a:lstStyle/>
                    <a:p>
                      <a:pPr algn="ctr"/>
                      <a:r>
                        <a:rPr lang="en-US" sz="2800" dirty="0"/>
                        <a:t>?</a:t>
                      </a:r>
                    </a:p>
                  </a:txBody>
                  <a:tcPr/>
                </a:tc>
                <a:tc>
                  <a:txBody>
                    <a:bodyPr/>
                    <a:lstStyle/>
                    <a:p>
                      <a:pPr algn="ctr"/>
                      <a:r>
                        <a:rPr lang="en-US" sz="2800" dirty="0"/>
                        <a:t>?</a:t>
                      </a:r>
                    </a:p>
                  </a:txBody>
                  <a:tcPr/>
                </a:tc>
                <a:tc>
                  <a:txBody>
                    <a:bodyPr/>
                    <a:lstStyle/>
                    <a:p>
                      <a:pPr algn="ctr"/>
                      <a:r>
                        <a:rPr lang="en-US" sz="2800" dirty="0"/>
                        <a:t>?</a:t>
                      </a:r>
                    </a:p>
                  </a:txBody>
                  <a:tcPr/>
                </a:tc>
                <a:extLst>
                  <a:ext uri="{0D108BD9-81ED-4DB2-BD59-A6C34878D82A}">
                    <a16:rowId xmlns:a16="http://schemas.microsoft.com/office/drawing/2014/main" val="1387616577"/>
                  </a:ext>
                </a:extLst>
              </a:tr>
            </a:tbl>
          </a:graphicData>
        </a:graphic>
      </p:graphicFrame>
      <p:graphicFrame>
        <p:nvGraphicFramePr>
          <p:cNvPr id="6" name="Table 5">
            <a:extLst>
              <a:ext uri="{FF2B5EF4-FFF2-40B4-BE49-F238E27FC236}">
                <a16:creationId xmlns:a16="http://schemas.microsoft.com/office/drawing/2014/main" id="{50F32294-FC54-47EA-80C8-5EBB6B1A8D0A}"/>
              </a:ext>
            </a:extLst>
          </p:cNvPr>
          <p:cNvGraphicFramePr>
            <a:graphicFrameLocks noGrp="1"/>
          </p:cNvGraphicFramePr>
          <p:nvPr>
            <p:extLst>
              <p:ext uri="{D42A27DB-BD31-4B8C-83A1-F6EECF244321}">
                <p14:modId xmlns:p14="http://schemas.microsoft.com/office/powerpoint/2010/main" val="2941789874"/>
              </p:ext>
            </p:extLst>
          </p:nvPr>
        </p:nvGraphicFramePr>
        <p:xfrm>
          <a:off x="1114425" y="2708013"/>
          <a:ext cx="6764322" cy="1704596"/>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58318">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46278">
                <a:tc>
                  <a:txBody>
                    <a:bodyPr/>
                    <a:lstStyle/>
                    <a:p>
                      <a:pPr algn="ctr"/>
                      <a:r>
                        <a:rPr lang="en-US" sz="2800" dirty="0"/>
                        <a:t>P(X=x)</a:t>
                      </a:r>
                    </a:p>
                  </a:txBody>
                  <a:tcPr/>
                </a:tc>
                <a:tc>
                  <a:txBody>
                    <a:bodyPr/>
                    <a:lstStyle/>
                    <a:p>
                      <a:pPr algn="ctr"/>
                      <a:r>
                        <a:rPr lang="en-US" sz="2800" dirty="0"/>
                        <a:t>0.1</a:t>
                      </a:r>
                    </a:p>
                  </a:txBody>
                  <a:tcPr/>
                </a:tc>
                <a:tc>
                  <a:txBody>
                    <a:bodyPr/>
                    <a:lstStyle/>
                    <a:p>
                      <a:pPr algn="ctr"/>
                      <a:r>
                        <a:rPr lang="en-US" sz="2800" dirty="0"/>
                        <a:t>0.2</a:t>
                      </a:r>
                    </a:p>
                  </a:txBody>
                  <a:tcPr/>
                </a:tc>
                <a:tc>
                  <a:txBody>
                    <a:bodyPr/>
                    <a:lstStyle/>
                    <a:p>
                      <a:pPr algn="ctr"/>
                      <a:r>
                        <a:rPr lang="en-US" sz="2800" dirty="0"/>
                        <a:t>0.3</a:t>
                      </a:r>
                    </a:p>
                  </a:txBody>
                  <a:tcPr/>
                </a:tc>
                <a:tc>
                  <a:txBody>
                    <a:bodyPr/>
                    <a:lstStyle/>
                    <a:p>
                      <a:pPr algn="ctr"/>
                      <a:r>
                        <a:rPr lang="en-US" sz="2800" dirty="0"/>
                        <a:t>0.3</a:t>
                      </a:r>
                    </a:p>
                  </a:txBody>
                  <a:tcPr/>
                </a:tc>
                <a:tc>
                  <a:txBody>
                    <a:bodyPr/>
                    <a:lstStyle/>
                    <a:p>
                      <a:pPr algn="ctr"/>
                      <a:r>
                        <a:rPr lang="en-US" sz="2800" dirty="0"/>
                        <a:t>0.1</a:t>
                      </a:r>
                    </a:p>
                  </a:txBody>
                  <a:tcPr/>
                </a:tc>
                <a:extLst>
                  <a:ext uri="{0D108BD9-81ED-4DB2-BD59-A6C34878D82A}">
                    <a16:rowId xmlns:a16="http://schemas.microsoft.com/office/drawing/2014/main" val="1387616577"/>
                  </a:ext>
                </a:extLst>
              </a:tr>
            </a:tbl>
          </a:graphicData>
        </a:graphic>
      </p:graphicFrame>
    </p:spTree>
    <p:extLst>
      <p:ext uri="{BB962C8B-B14F-4D97-AF65-F5344CB8AC3E}">
        <p14:creationId xmlns:p14="http://schemas.microsoft.com/office/powerpoint/2010/main" val="2193026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Basic Probability Theory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867561" y="1641212"/>
            <a:ext cx="7258050" cy="1066801"/>
          </a:xfrm>
        </p:spPr>
        <p:txBody>
          <a:bodyPr>
            <a:normAutofit fontScale="92500" lnSpcReduction="10000"/>
          </a:bodyPr>
          <a:lstStyle/>
          <a:p>
            <a:pPr marL="342900" lvl="1" indent="0">
              <a:buNone/>
            </a:pPr>
            <a:r>
              <a:rPr lang="en-US" sz="4000" dirty="0">
                <a:latin typeface="Red Hat Text" panose="02010303040201060303"/>
                <a:cs typeface="Courier New" panose="02070309020205020404" pitchFamily="49" charset="0"/>
              </a:rPr>
              <a:t>Find the cumulative probability at each x (the CDF).</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nvGraphicFramePr>
        <p:xfrm>
          <a:off x="1114425" y="4622333"/>
          <a:ext cx="6764322" cy="1624205"/>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22555">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01650">
                <a:tc>
                  <a:txBody>
                    <a:bodyPr/>
                    <a:lstStyle/>
                    <a:p>
                      <a:pPr algn="ctr"/>
                      <a:r>
                        <a:rPr lang="en-US" sz="2400" dirty="0"/>
                        <a:t>P(X&lt;=x)</a:t>
                      </a:r>
                    </a:p>
                  </a:txBody>
                  <a:tcPr/>
                </a:tc>
                <a:tc>
                  <a:txBody>
                    <a:bodyPr/>
                    <a:lstStyle/>
                    <a:p>
                      <a:pPr algn="ctr"/>
                      <a:r>
                        <a:rPr lang="en-US" sz="2800" dirty="0">
                          <a:highlight>
                            <a:srgbClr val="FFFF00"/>
                          </a:highlight>
                        </a:rPr>
                        <a:t>0.1</a:t>
                      </a:r>
                    </a:p>
                  </a:txBody>
                  <a:tcPr/>
                </a:tc>
                <a:tc>
                  <a:txBody>
                    <a:bodyPr/>
                    <a:lstStyle/>
                    <a:p>
                      <a:pPr algn="ctr"/>
                      <a:r>
                        <a:rPr lang="en-US" sz="2800" dirty="0">
                          <a:highlight>
                            <a:srgbClr val="FFFF00"/>
                          </a:highlight>
                        </a:rPr>
                        <a:t>0.3</a:t>
                      </a:r>
                    </a:p>
                  </a:txBody>
                  <a:tcPr/>
                </a:tc>
                <a:tc>
                  <a:txBody>
                    <a:bodyPr/>
                    <a:lstStyle/>
                    <a:p>
                      <a:pPr algn="ctr"/>
                      <a:r>
                        <a:rPr lang="en-US" sz="2800" dirty="0">
                          <a:highlight>
                            <a:srgbClr val="FFFF00"/>
                          </a:highlight>
                        </a:rPr>
                        <a:t>0.6</a:t>
                      </a:r>
                    </a:p>
                  </a:txBody>
                  <a:tcPr/>
                </a:tc>
                <a:tc>
                  <a:txBody>
                    <a:bodyPr/>
                    <a:lstStyle/>
                    <a:p>
                      <a:pPr algn="ctr"/>
                      <a:r>
                        <a:rPr lang="en-US" sz="2800" dirty="0">
                          <a:highlight>
                            <a:srgbClr val="FFFF00"/>
                          </a:highlight>
                        </a:rPr>
                        <a:t>0.9</a:t>
                      </a:r>
                    </a:p>
                  </a:txBody>
                  <a:tcPr/>
                </a:tc>
                <a:tc>
                  <a:txBody>
                    <a:bodyPr/>
                    <a:lstStyle/>
                    <a:p>
                      <a:pPr algn="ctr"/>
                      <a:r>
                        <a:rPr lang="en-US" sz="2800" dirty="0">
                          <a:highlight>
                            <a:srgbClr val="FFFF00"/>
                          </a:highlight>
                        </a:rPr>
                        <a:t>1</a:t>
                      </a:r>
                    </a:p>
                  </a:txBody>
                  <a:tcPr/>
                </a:tc>
                <a:extLst>
                  <a:ext uri="{0D108BD9-81ED-4DB2-BD59-A6C34878D82A}">
                    <a16:rowId xmlns:a16="http://schemas.microsoft.com/office/drawing/2014/main" val="1387616577"/>
                  </a:ext>
                </a:extLst>
              </a:tr>
            </a:tbl>
          </a:graphicData>
        </a:graphic>
      </p:graphicFrame>
      <p:graphicFrame>
        <p:nvGraphicFramePr>
          <p:cNvPr id="6" name="Table 5">
            <a:extLst>
              <a:ext uri="{FF2B5EF4-FFF2-40B4-BE49-F238E27FC236}">
                <a16:creationId xmlns:a16="http://schemas.microsoft.com/office/drawing/2014/main" id="{50F32294-FC54-47EA-80C8-5EBB6B1A8D0A}"/>
              </a:ext>
            </a:extLst>
          </p:cNvPr>
          <p:cNvGraphicFramePr>
            <a:graphicFrameLocks noGrp="1"/>
          </p:cNvGraphicFramePr>
          <p:nvPr/>
        </p:nvGraphicFramePr>
        <p:xfrm>
          <a:off x="1114425" y="2708013"/>
          <a:ext cx="6764322" cy="1704596"/>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58318">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46278">
                <a:tc>
                  <a:txBody>
                    <a:bodyPr/>
                    <a:lstStyle/>
                    <a:p>
                      <a:pPr algn="ctr"/>
                      <a:r>
                        <a:rPr lang="en-US" sz="2800" dirty="0"/>
                        <a:t>P(X=x)</a:t>
                      </a:r>
                    </a:p>
                  </a:txBody>
                  <a:tcPr/>
                </a:tc>
                <a:tc>
                  <a:txBody>
                    <a:bodyPr/>
                    <a:lstStyle/>
                    <a:p>
                      <a:pPr algn="ctr"/>
                      <a:r>
                        <a:rPr lang="en-US" sz="2800" dirty="0"/>
                        <a:t>0.1</a:t>
                      </a:r>
                    </a:p>
                  </a:txBody>
                  <a:tcPr/>
                </a:tc>
                <a:tc>
                  <a:txBody>
                    <a:bodyPr/>
                    <a:lstStyle/>
                    <a:p>
                      <a:pPr algn="ctr"/>
                      <a:r>
                        <a:rPr lang="en-US" sz="2800" dirty="0"/>
                        <a:t>0.2</a:t>
                      </a:r>
                    </a:p>
                  </a:txBody>
                  <a:tcPr/>
                </a:tc>
                <a:tc>
                  <a:txBody>
                    <a:bodyPr/>
                    <a:lstStyle/>
                    <a:p>
                      <a:pPr algn="ctr"/>
                      <a:r>
                        <a:rPr lang="en-US" sz="2800" dirty="0"/>
                        <a:t>0.3</a:t>
                      </a:r>
                    </a:p>
                  </a:txBody>
                  <a:tcPr/>
                </a:tc>
                <a:tc>
                  <a:txBody>
                    <a:bodyPr/>
                    <a:lstStyle/>
                    <a:p>
                      <a:pPr algn="ctr"/>
                      <a:r>
                        <a:rPr lang="en-US" sz="2800" dirty="0"/>
                        <a:t>0.3</a:t>
                      </a:r>
                    </a:p>
                  </a:txBody>
                  <a:tcPr/>
                </a:tc>
                <a:tc>
                  <a:txBody>
                    <a:bodyPr/>
                    <a:lstStyle/>
                    <a:p>
                      <a:pPr algn="ctr"/>
                      <a:r>
                        <a:rPr lang="en-US" sz="2800" dirty="0"/>
                        <a:t>0.1</a:t>
                      </a:r>
                    </a:p>
                  </a:txBody>
                  <a:tcPr/>
                </a:tc>
                <a:extLst>
                  <a:ext uri="{0D108BD9-81ED-4DB2-BD59-A6C34878D82A}">
                    <a16:rowId xmlns:a16="http://schemas.microsoft.com/office/drawing/2014/main" val="1387616577"/>
                  </a:ext>
                </a:extLst>
              </a:tr>
            </a:tbl>
          </a:graphicData>
        </a:graphic>
      </p:graphicFrame>
    </p:spTree>
    <p:extLst>
      <p:ext uri="{BB962C8B-B14F-4D97-AF65-F5344CB8AC3E}">
        <p14:creationId xmlns:p14="http://schemas.microsoft.com/office/powerpoint/2010/main" val="4155751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867561" y="1641212"/>
            <a:ext cx="7258050" cy="1066801"/>
          </a:xfrm>
        </p:spPr>
        <p:txBody>
          <a:bodyPr>
            <a:normAutofit fontScale="92500" lnSpcReduction="10000"/>
          </a:bodyPr>
          <a:lstStyle/>
          <a:p>
            <a:pPr marL="342900" lvl="1" indent="0">
              <a:buNone/>
            </a:pPr>
            <a:r>
              <a:rPr lang="en-US" sz="4000" dirty="0">
                <a:latin typeface="Red Hat Text" panose="02010303040201060303"/>
                <a:cs typeface="Courier New" panose="02070309020205020404" pitchFamily="49" charset="0"/>
              </a:rPr>
              <a:t>Find the cumulative probability at each x (the CDF).</a:t>
            </a:r>
          </a:p>
          <a:p>
            <a:pPr marL="342900" lvl="1" indent="0">
              <a:buNone/>
            </a:pP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3092437048"/>
              </p:ext>
            </p:extLst>
          </p:nvPr>
        </p:nvGraphicFramePr>
        <p:xfrm>
          <a:off x="1114425" y="4622333"/>
          <a:ext cx="6764322" cy="1624205"/>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22555">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01650">
                <a:tc>
                  <a:txBody>
                    <a:bodyPr/>
                    <a:lstStyle/>
                    <a:p>
                      <a:pPr algn="ctr"/>
                      <a:r>
                        <a:rPr lang="en-US" sz="2400" dirty="0"/>
                        <a:t>P(X&lt;=x)</a:t>
                      </a:r>
                    </a:p>
                  </a:txBody>
                  <a:tcPr/>
                </a:tc>
                <a:tc>
                  <a:txBody>
                    <a:bodyPr/>
                    <a:lstStyle/>
                    <a:p>
                      <a:pPr algn="ctr"/>
                      <a:r>
                        <a:rPr lang="en-US" sz="2800" dirty="0">
                          <a:highlight>
                            <a:srgbClr val="FFFF00"/>
                          </a:highlight>
                        </a:rPr>
                        <a:t>0.1</a:t>
                      </a:r>
                    </a:p>
                  </a:txBody>
                  <a:tcPr/>
                </a:tc>
                <a:tc>
                  <a:txBody>
                    <a:bodyPr/>
                    <a:lstStyle/>
                    <a:p>
                      <a:pPr algn="ctr"/>
                      <a:r>
                        <a:rPr lang="en-US" sz="2800" dirty="0">
                          <a:highlight>
                            <a:srgbClr val="FFFF00"/>
                          </a:highlight>
                        </a:rPr>
                        <a:t>0.3</a:t>
                      </a:r>
                    </a:p>
                  </a:txBody>
                  <a:tcPr/>
                </a:tc>
                <a:tc>
                  <a:txBody>
                    <a:bodyPr/>
                    <a:lstStyle/>
                    <a:p>
                      <a:pPr algn="ctr"/>
                      <a:r>
                        <a:rPr lang="en-US" sz="2800" dirty="0">
                          <a:highlight>
                            <a:srgbClr val="FFFF00"/>
                          </a:highlight>
                        </a:rPr>
                        <a:t>0.6</a:t>
                      </a:r>
                    </a:p>
                  </a:txBody>
                  <a:tcPr/>
                </a:tc>
                <a:tc>
                  <a:txBody>
                    <a:bodyPr/>
                    <a:lstStyle/>
                    <a:p>
                      <a:pPr algn="ctr"/>
                      <a:r>
                        <a:rPr lang="en-US" sz="2800" dirty="0">
                          <a:highlight>
                            <a:srgbClr val="FFFF00"/>
                          </a:highlight>
                        </a:rPr>
                        <a:t>0.9</a:t>
                      </a:r>
                    </a:p>
                  </a:txBody>
                  <a:tcPr/>
                </a:tc>
                <a:tc>
                  <a:txBody>
                    <a:bodyPr/>
                    <a:lstStyle/>
                    <a:p>
                      <a:pPr algn="ctr"/>
                      <a:r>
                        <a:rPr lang="en-US" sz="2800" dirty="0">
                          <a:highlight>
                            <a:srgbClr val="FFFF00"/>
                          </a:highlight>
                        </a:rPr>
                        <a:t>1</a:t>
                      </a:r>
                    </a:p>
                  </a:txBody>
                  <a:tcPr/>
                </a:tc>
                <a:extLst>
                  <a:ext uri="{0D108BD9-81ED-4DB2-BD59-A6C34878D82A}">
                    <a16:rowId xmlns:a16="http://schemas.microsoft.com/office/drawing/2014/main" val="1387616577"/>
                  </a:ext>
                </a:extLst>
              </a:tr>
            </a:tbl>
          </a:graphicData>
        </a:graphic>
      </p:graphicFrame>
      <p:graphicFrame>
        <p:nvGraphicFramePr>
          <p:cNvPr id="6" name="Table 5">
            <a:extLst>
              <a:ext uri="{FF2B5EF4-FFF2-40B4-BE49-F238E27FC236}">
                <a16:creationId xmlns:a16="http://schemas.microsoft.com/office/drawing/2014/main" id="{50F32294-FC54-47EA-80C8-5EBB6B1A8D0A}"/>
              </a:ext>
            </a:extLst>
          </p:cNvPr>
          <p:cNvGraphicFramePr>
            <a:graphicFrameLocks noGrp="1"/>
          </p:cNvGraphicFramePr>
          <p:nvPr/>
        </p:nvGraphicFramePr>
        <p:xfrm>
          <a:off x="1114425" y="2708013"/>
          <a:ext cx="6764322" cy="1704596"/>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58318">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46278">
                <a:tc>
                  <a:txBody>
                    <a:bodyPr/>
                    <a:lstStyle/>
                    <a:p>
                      <a:pPr algn="ctr"/>
                      <a:r>
                        <a:rPr lang="en-US" sz="2800" dirty="0"/>
                        <a:t>P(X=x)</a:t>
                      </a:r>
                    </a:p>
                  </a:txBody>
                  <a:tcPr/>
                </a:tc>
                <a:tc>
                  <a:txBody>
                    <a:bodyPr/>
                    <a:lstStyle/>
                    <a:p>
                      <a:pPr algn="ctr"/>
                      <a:r>
                        <a:rPr lang="en-US" sz="2800" dirty="0"/>
                        <a:t>0.1</a:t>
                      </a:r>
                    </a:p>
                  </a:txBody>
                  <a:tcPr/>
                </a:tc>
                <a:tc>
                  <a:txBody>
                    <a:bodyPr/>
                    <a:lstStyle/>
                    <a:p>
                      <a:pPr algn="ctr"/>
                      <a:r>
                        <a:rPr lang="en-US" sz="2800" dirty="0"/>
                        <a:t>0.2</a:t>
                      </a:r>
                    </a:p>
                  </a:txBody>
                  <a:tcPr/>
                </a:tc>
                <a:tc>
                  <a:txBody>
                    <a:bodyPr/>
                    <a:lstStyle/>
                    <a:p>
                      <a:pPr algn="ctr"/>
                      <a:r>
                        <a:rPr lang="en-US" sz="2800" dirty="0"/>
                        <a:t>0.3</a:t>
                      </a:r>
                    </a:p>
                  </a:txBody>
                  <a:tcPr/>
                </a:tc>
                <a:tc>
                  <a:txBody>
                    <a:bodyPr/>
                    <a:lstStyle/>
                    <a:p>
                      <a:pPr algn="ctr"/>
                      <a:r>
                        <a:rPr lang="en-US" sz="2800" dirty="0"/>
                        <a:t>0.3</a:t>
                      </a:r>
                    </a:p>
                  </a:txBody>
                  <a:tcPr/>
                </a:tc>
                <a:tc>
                  <a:txBody>
                    <a:bodyPr/>
                    <a:lstStyle/>
                    <a:p>
                      <a:pPr algn="ctr"/>
                      <a:r>
                        <a:rPr lang="en-US" sz="2800" dirty="0"/>
                        <a:t>0.1</a:t>
                      </a:r>
                    </a:p>
                  </a:txBody>
                  <a:tcPr/>
                </a:tc>
                <a:extLst>
                  <a:ext uri="{0D108BD9-81ED-4DB2-BD59-A6C34878D82A}">
                    <a16:rowId xmlns:a16="http://schemas.microsoft.com/office/drawing/2014/main" val="1387616577"/>
                  </a:ext>
                </a:extLst>
              </a:tr>
            </a:tbl>
          </a:graphicData>
        </a:graphic>
      </p:graphicFrame>
      <p:cxnSp>
        <p:nvCxnSpPr>
          <p:cNvPr id="8" name="Straight Arrow Connector 7">
            <a:extLst>
              <a:ext uri="{FF2B5EF4-FFF2-40B4-BE49-F238E27FC236}">
                <a16:creationId xmlns:a16="http://schemas.microsoft.com/office/drawing/2014/main" id="{FD38DF67-B1AA-DC02-2AF3-9AE45B044D29}"/>
              </a:ext>
            </a:extLst>
          </p:cNvPr>
          <p:cNvCxnSpPr>
            <a:cxnSpLocks/>
          </p:cNvCxnSpPr>
          <p:nvPr/>
        </p:nvCxnSpPr>
        <p:spPr>
          <a:xfrm>
            <a:off x="2743200" y="3900881"/>
            <a:ext cx="1015068" cy="1430321"/>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78C7198-8CE2-78EC-42F8-94086E9EABB7}"/>
              </a:ext>
            </a:extLst>
          </p:cNvPr>
          <p:cNvCxnSpPr>
            <a:cxnSpLocks/>
          </p:cNvCxnSpPr>
          <p:nvPr/>
        </p:nvCxnSpPr>
        <p:spPr>
          <a:xfrm>
            <a:off x="3929631" y="3913463"/>
            <a:ext cx="0" cy="1417739"/>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522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867561" y="1641212"/>
            <a:ext cx="7258050" cy="1066801"/>
          </a:xfrm>
        </p:spPr>
        <p:txBody>
          <a:bodyPr>
            <a:normAutofit fontScale="92500" lnSpcReduction="10000"/>
          </a:bodyPr>
          <a:lstStyle/>
          <a:p>
            <a:pPr marL="342900" lvl="1" indent="0">
              <a:buNone/>
            </a:pPr>
            <a:r>
              <a:rPr lang="en-US" sz="4000" dirty="0">
                <a:latin typeface="Red Hat Text" panose="02010303040201060303"/>
                <a:cs typeface="Courier New" panose="02070309020205020404" pitchFamily="49" charset="0"/>
              </a:rPr>
              <a:t>Find the cumulative probability at each x (the CDF).</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nvGraphicFramePr>
        <p:xfrm>
          <a:off x="1114425" y="4622333"/>
          <a:ext cx="6764322" cy="1624205"/>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22555">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01650">
                <a:tc>
                  <a:txBody>
                    <a:bodyPr/>
                    <a:lstStyle/>
                    <a:p>
                      <a:pPr algn="ctr"/>
                      <a:r>
                        <a:rPr lang="en-US" sz="2400" dirty="0"/>
                        <a:t>P(X&lt;=x)</a:t>
                      </a:r>
                    </a:p>
                  </a:txBody>
                  <a:tcPr/>
                </a:tc>
                <a:tc>
                  <a:txBody>
                    <a:bodyPr/>
                    <a:lstStyle/>
                    <a:p>
                      <a:pPr algn="ctr"/>
                      <a:r>
                        <a:rPr lang="en-US" sz="2800" dirty="0">
                          <a:highlight>
                            <a:srgbClr val="FFFF00"/>
                          </a:highlight>
                        </a:rPr>
                        <a:t>0.1</a:t>
                      </a:r>
                    </a:p>
                  </a:txBody>
                  <a:tcPr/>
                </a:tc>
                <a:tc>
                  <a:txBody>
                    <a:bodyPr/>
                    <a:lstStyle/>
                    <a:p>
                      <a:pPr algn="ctr"/>
                      <a:r>
                        <a:rPr lang="en-US" sz="2800" dirty="0">
                          <a:highlight>
                            <a:srgbClr val="FFFF00"/>
                          </a:highlight>
                        </a:rPr>
                        <a:t>0.3</a:t>
                      </a:r>
                    </a:p>
                  </a:txBody>
                  <a:tcPr/>
                </a:tc>
                <a:tc>
                  <a:txBody>
                    <a:bodyPr/>
                    <a:lstStyle/>
                    <a:p>
                      <a:pPr algn="ctr"/>
                      <a:r>
                        <a:rPr lang="en-US" sz="2800" dirty="0">
                          <a:highlight>
                            <a:srgbClr val="FFFF00"/>
                          </a:highlight>
                        </a:rPr>
                        <a:t>0.6</a:t>
                      </a:r>
                    </a:p>
                  </a:txBody>
                  <a:tcPr/>
                </a:tc>
                <a:tc>
                  <a:txBody>
                    <a:bodyPr/>
                    <a:lstStyle/>
                    <a:p>
                      <a:pPr algn="ctr"/>
                      <a:r>
                        <a:rPr lang="en-US" sz="2800" dirty="0">
                          <a:highlight>
                            <a:srgbClr val="FFFF00"/>
                          </a:highlight>
                        </a:rPr>
                        <a:t>0.9</a:t>
                      </a:r>
                    </a:p>
                  </a:txBody>
                  <a:tcPr/>
                </a:tc>
                <a:tc>
                  <a:txBody>
                    <a:bodyPr/>
                    <a:lstStyle/>
                    <a:p>
                      <a:pPr algn="ctr"/>
                      <a:r>
                        <a:rPr lang="en-US" sz="2800" dirty="0">
                          <a:highlight>
                            <a:srgbClr val="FFFF00"/>
                          </a:highlight>
                        </a:rPr>
                        <a:t>1</a:t>
                      </a:r>
                    </a:p>
                  </a:txBody>
                  <a:tcPr/>
                </a:tc>
                <a:extLst>
                  <a:ext uri="{0D108BD9-81ED-4DB2-BD59-A6C34878D82A}">
                    <a16:rowId xmlns:a16="http://schemas.microsoft.com/office/drawing/2014/main" val="1387616577"/>
                  </a:ext>
                </a:extLst>
              </a:tr>
            </a:tbl>
          </a:graphicData>
        </a:graphic>
      </p:graphicFrame>
      <p:graphicFrame>
        <p:nvGraphicFramePr>
          <p:cNvPr id="6" name="Table 5">
            <a:extLst>
              <a:ext uri="{FF2B5EF4-FFF2-40B4-BE49-F238E27FC236}">
                <a16:creationId xmlns:a16="http://schemas.microsoft.com/office/drawing/2014/main" id="{50F32294-FC54-47EA-80C8-5EBB6B1A8D0A}"/>
              </a:ext>
            </a:extLst>
          </p:cNvPr>
          <p:cNvGraphicFramePr>
            <a:graphicFrameLocks noGrp="1"/>
          </p:cNvGraphicFramePr>
          <p:nvPr/>
        </p:nvGraphicFramePr>
        <p:xfrm>
          <a:off x="1114425" y="2708013"/>
          <a:ext cx="6764322" cy="1704596"/>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58318">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46278">
                <a:tc>
                  <a:txBody>
                    <a:bodyPr/>
                    <a:lstStyle/>
                    <a:p>
                      <a:pPr algn="ctr"/>
                      <a:r>
                        <a:rPr lang="en-US" sz="2800" dirty="0"/>
                        <a:t>P(X=x)</a:t>
                      </a:r>
                    </a:p>
                  </a:txBody>
                  <a:tcPr/>
                </a:tc>
                <a:tc>
                  <a:txBody>
                    <a:bodyPr/>
                    <a:lstStyle/>
                    <a:p>
                      <a:pPr algn="ctr"/>
                      <a:r>
                        <a:rPr lang="en-US" sz="2800" dirty="0"/>
                        <a:t>0.1</a:t>
                      </a:r>
                    </a:p>
                  </a:txBody>
                  <a:tcPr/>
                </a:tc>
                <a:tc>
                  <a:txBody>
                    <a:bodyPr/>
                    <a:lstStyle/>
                    <a:p>
                      <a:pPr algn="ctr"/>
                      <a:r>
                        <a:rPr lang="en-US" sz="2800" dirty="0"/>
                        <a:t>0.2</a:t>
                      </a:r>
                    </a:p>
                  </a:txBody>
                  <a:tcPr/>
                </a:tc>
                <a:tc>
                  <a:txBody>
                    <a:bodyPr/>
                    <a:lstStyle/>
                    <a:p>
                      <a:pPr algn="ctr"/>
                      <a:r>
                        <a:rPr lang="en-US" sz="2800" dirty="0"/>
                        <a:t>0.3</a:t>
                      </a:r>
                    </a:p>
                  </a:txBody>
                  <a:tcPr/>
                </a:tc>
                <a:tc>
                  <a:txBody>
                    <a:bodyPr/>
                    <a:lstStyle/>
                    <a:p>
                      <a:pPr algn="ctr"/>
                      <a:r>
                        <a:rPr lang="en-US" sz="2800" dirty="0"/>
                        <a:t>0.3</a:t>
                      </a:r>
                    </a:p>
                  </a:txBody>
                  <a:tcPr/>
                </a:tc>
                <a:tc>
                  <a:txBody>
                    <a:bodyPr/>
                    <a:lstStyle/>
                    <a:p>
                      <a:pPr algn="ctr"/>
                      <a:r>
                        <a:rPr lang="en-US" sz="2800" dirty="0"/>
                        <a:t>0.1</a:t>
                      </a:r>
                    </a:p>
                  </a:txBody>
                  <a:tcPr/>
                </a:tc>
                <a:extLst>
                  <a:ext uri="{0D108BD9-81ED-4DB2-BD59-A6C34878D82A}">
                    <a16:rowId xmlns:a16="http://schemas.microsoft.com/office/drawing/2014/main" val="1387616577"/>
                  </a:ext>
                </a:extLst>
              </a:tr>
            </a:tbl>
          </a:graphicData>
        </a:graphic>
      </p:graphicFrame>
      <p:cxnSp>
        <p:nvCxnSpPr>
          <p:cNvPr id="8" name="Straight Arrow Connector 7">
            <a:extLst>
              <a:ext uri="{FF2B5EF4-FFF2-40B4-BE49-F238E27FC236}">
                <a16:creationId xmlns:a16="http://schemas.microsoft.com/office/drawing/2014/main" id="{FD38DF67-B1AA-DC02-2AF3-9AE45B044D29}"/>
              </a:ext>
            </a:extLst>
          </p:cNvPr>
          <p:cNvCxnSpPr>
            <a:cxnSpLocks/>
          </p:cNvCxnSpPr>
          <p:nvPr/>
        </p:nvCxnSpPr>
        <p:spPr>
          <a:xfrm>
            <a:off x="2743200" y="3900881"/>
            <a:ext cx="2105637" cy="152679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78C7198-8CE2-78EC-42F8-94086E9EABB7}"/>
              </a:ext>
            </a:extLst>
          </p:cNvPr>
          <p:cNvCxnSpPr>
            <a:cxnSpLocks/>
          </p:cNvCxnSpPr>
          <p:nvPr/>
        </p:nvCxnSpPr>
        <p:spPr>
          <a:xfrm>
            <a:off x="3929631" y="3913463"/>
            <a:ext cx="1011485" cy="1417739"/>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57E1516-0263-9944-D239-272FD290DD7C}"/>
              </a:ext>
            </a:extLst>
          </p:cNvPr>
          <p:cNvCxnSpPr>
            <a:cxnSpLocks/>
          </p:cNvCxnSpPr>
          <p:nvPr/>
        </p:nvCxnSpPr>
        <p:spPr>
          <a:xfrm>
            <a:off x="5023783" y="3913463"/>
            <a:ext cx="0" cy="1417739"/>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130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867561" y="1641212"/>
            <a:ext cx="7258050" cy="1066801"/>
          </a:xfrm>
        </p:spPr>
        <p:txBody>
          <a:bodyPr>
            <a:normAutofit fontScale="92500" lnSpcReduction="10000"/>
          </a:bodyPr>
          <a:lstStyle/>
          <a:p>
            <a:pPr marL="342900" lvl="1" indent="0">
              <a:buNone/>
            </a:pPr>
            <a:r>
              <a:rPr lang="en-US" sz="4000" dirty="0">
                <a:latin typeface="Red Hat Text" panose="02010303040201060303"/>
                <a:cs typeface="Courier New" panose="02070309020205020404" pitchFamily="49" charset="0"/>
              </a:rPr>
              <a:t>What is the 0.8 quantile of this distribution?</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3202751649"/>
              </p:ext>
            </p:extLst>
          </p:nvPr>
        </p:nvGraphicFramePr>
        <p:xfrm>
          <a:off x="1114425" y="3337885"/>
          <a:ext cx="6764322" cy="1624205"/>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22555">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01650">
                <a:tc>
                  <a:txBody>
                    <a:bodyPr/>
                    <a:lstStyle/>
                    <a:p>
                      <a:pPr algn="ctr"/>
                      <a:r>
                        <a:rPr lang="en-US" sz="2400" dirty="0"/>
                        <a:t>P(X&lt;=x)</a:t>
                      </a:r>
                    </a:p>
                  </a:txBody>
                  <a:tcPr/>
                </a:tc>
                <a:tc>
                  <a:txBody>
                    <a:bodyPr/>
                    <a:lstStyle/>
                    <a:p>
                      <a:pPr algn="ctr"/>
                      <a:r>
                        <a:rPr lang="en-US" sz="2800" dirty="0"/>
                        <a:t>0.1</a:t>
                      </a:r>
                    </a:p>
                  </a:txBody>
                  <a:tcPr/>
                </a:tc>
                <a:tc>
                  <a:txBody>
                    <a:bodyPr/>
                    <a:lstStyle/>
                    <a:p>
                      <a:pPr algn="ctr"/>
                      <a:r>
                        <a:rPr lang="en-US" sz="2800" dirty="0"/>
                        <a:t>0.3</a:t>
                      </a:r>
                    </a:p>
                  </a:txBody>
                  <a:tcPr/>
                </a:tc>
                <a:tc>
                  <a:txBody>
                    <a:bodyPr/>
                    <a:lstStyle/>
                    <a:p>
                      <a:pPr algn="ctr"/>
                      <a:r>
                        <a:rPr lang="en-US" sz="2800" dirty="0"/>
                        <a:t>0.6</a:t>
                      </a:r>
                    </a:p>
                  </a:txBody>
                  <a:tcPr/>
                </a:tc>
                <a:tc>
                  <a:txBody>
                    <a:bodyPr/>
                    <a:lstStyle/>
                    <a:p>
                      <a:pPr algn="ctr"/>
                      <a:r>
                        <a:rPr lang="en-US" sz="2800" dirty="0"/>
                        <a:t>0.9</a:t>
                      </a:r>
                    </a:p>
                  </a:txBody>
                  <a:tcPr/>
                </a:tc>
                <a:tc>
                  <a:txBody>
                    <a:bodyPr/>
                    <a:lstStyle/>
                    <a:p>
                      <a:pPr algn="ctr"/>
                      <a:r>
                        <a:rPr lang="en-US" sz="2800" dirty="0"/>
                        <a:t>1</a:t>
                      </a:r>
                    </a:p>
                  </a:txBody>
                  <a:tcPr/>
                </a:tc>
                <a:extLst>
                  <a:ext uri="{0D108BD9-81ED-4DB2-BD59-A6C34878D82A}">
                    <a16:rowId xmlns:a16="http://schemas.microsoft.com/office/drawing/2014/main" val="1387616577"/>
                  </a:ext>
                </a:extLst>
              </a:tr>
            </a:tbl>
          </a:graphicData>
        </a:graphic>
      </p:graphicFrame>
      <p:cxnSp>
        <p:nvCxnSpPr>
          <p:cNvPr id="10" name="Straight Arrow Connector 9">
            <a:extLst>
              <a:ext uri="{FF2B5EF4-FFF2-40B4-BE49-F238E27FC236}">
                <a16:creationId xmlns:a16="http://schemas.microsoft.com/office/drawing/2014/main" id="{239716E6-6FB5-7922-EA4A-E9344C40AD79}"/>
              </a:ext>
            </a:extLst>
          </p:cNvPr>
          <p:cNvCxnSpPr/>
          <p:nvPr/>
        </p:nvCxnSpPr>
        <p:spPr>
          <a:xfrm flipV="1">
            <a:off x="1644242" y="4538444"/>
            <a:ext cx="0" cy="11576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3AE1E0-A1E5-369E-7422-0BF7353E75AA}"/>
              </a:ext>
            </a:extLst>
          </p:cNvPr>
          <p:cNvSpPr txBox="1"/>
          <p:nvPr/>
        </p:nvSpPr>
        <p:spPr>
          <a:xfrm>
            <a:off x="1241571" y="5696125"/>
            <a:ext cx="4546833" cy="646331"/>
          </a:xfrm>
          <a:prstGeom prst="rect">
            <a:avLst/>
          </a:prstGeom>
          <a:noFill/>
        </p:spPr>
        <p:txBody>
          <a:bodyPr wrap="square" rtlCol="0">
            <a:spAutoFit/>
          </a:bodyPr>
          <a:lstStyle/>
          <a:p>
            <a:r>
              <a:rPr lang="en-US" dirty="0"/>
              <a:t>Notice: still cumulative probability, not pointwise</a:t>
            </a:r>
          </a:p>
        </p:txBody>
      </p:sp>
    </p:spTree>
    <p:extLst>
      <p:ext uri="{BB962C8B-B14F-4D97-AF65-F5344CB8AC3E}">
        <p14:creationId xmlns:p14="http://schemas.microsoft.com/office/powerpoint/2010/main" val="3294634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7: Basic Probability Theory</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867561" y="1641212"/>
            <a:ext cx="7258050" cy="1066801"/>
          </a:xfrm>
        </p:spPr>
        <p:txBody>
          <a:bodyPr>
            <a:normAutofit fontScale="92500" lnSpcReduction="10000"/>
          </a:bodyPr>
          <a:lstStyle/>
          <a:p>
            <a:pPr marL="342900" lvl="1" indent="0">
              <a:buNone/>
            </a:pPr>
            <a:r>
              <a:rPr lang="en-US" sz="4000" dirty="0">
                <a:latin typeface="Red Hat Text" panose="02010303040201060303"/>
                <a:cs typeface="Courier New" panose="02070309020205020404" pitchFamily="49" charset="0"/>
              </a:rPr>
              <a:t>What is the 0.8 quantile of this distribution?</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90BD583B-152B-20B5-0E73-3A202AF96708}"/>
              </a:ext>
            </a:extLst>
          </p:cNvPr>
          <p:cNvGraphicFramePr>
            <a:graphicFrameLocks noGrp="1"/>
          </p:cNvGraphicFramePr>
          <p:nvPr>
            <p:extLst>
              <p:ext uri="{D42A27DB-BD31-4B8C-83A1-F6EECF244321}">
                <p14:modId xmlns:p14="http://schemas.microsoft.com/office/powerpoint/2010/main" val="1587754476"/>
              </p:ext>
            </p:extLst>
          </p:nvPr>
        </p:nvGraphicFramePr>
        <p:xfrm>
          <a:off x="1114425" y="3337885"/>
          <a:ext cx="6764322" cy="1624205"/>
        </p:xfrm>
        <a:graphic>
          <a:graphicData uri="http://schemas.openxmlformats.org/drawingml/2006/table">
            <a:tbl>
              <a:tblPr firstRow="1" bandRow="1">
                <a:tableStyleId>{5C22544A-7EE6-4342-B048-85BDC9FD1C3A}</a:tableStyleId>
              </a:tblPr>
              <a:tblGrid>
                <a:gridCol w="1127387">
                  <a:extLst>
                    <a:ext uri="{9D8B030D-6E8A-4147-A177-3AD203B41FA5}">
                      <a16:colId xmlns:a16="http://schemas.microsoft.com/office/drawing/2014/main" val="972920778"/>
                    </a:ext>
                  </a:extLst>
                </a:gridCol>
                <a:gridCol w="1127387">
                  <a:extLst>
                    <a:ext uri="{9D8B030D-6E8A-4147-A177-3AD203B41FA5}">
                      <a16:colId xmlns:a16="http://schemas.microsoft.com/office/drawing/2014/main" val="2764342245"/>
                    </a:ext>
                  </a:extLst>
                </a:gridCol>
                <a:gridCol w="1127387">
                  <a:extLst>
                    <a:ext uri="{9D8B030D-6E8A-4147-A177-3AD203B41FA5}">
                      <a16:colId xmlns:a16="http://schemas.microsoft.com/office/drawing/2014/main" val="2723681808"/>
                    </a:ext>
                  </a:extLst>
                </a:gridCol>
                <a:gridCol w="1127387">
                  <a:extLst>
                    <a:ext uri="{9D8B030D-6E8A-4147-A177-3AD203B41FA5}">
                      <a16:colId xmlns:a16="http://schemas.microsoft.com/office/drawing/2014/main" val="1137344245"/>
                    </a:ext>
                  </a:extLst>
                </a:gridCol>
                <a:gridCol w="1127387">
                  <a:extLst>
                    <a:ext uri="{9D8B030D-6E8A-4147-A177-3AD203B41FA5}">
                      <a16:colId xmlns:a16="http://schemas.microsoft.com/office/drawing/2014/main" val="471720426"/>
                    </a:ext>
                  </a:extLst>
                </a:gridCol>
                <a:gridCol w="1127387">
                  <a:extLst>
                    <a:ext uri="{9D8B030D-6E8A-4147-A177-3AD203B41FA5}">
                      <a16:colId xmlns:a16="http://schemas.microsoft.com/office/drawing/2014/main" val="740704755"/>
                    </a:ext>
                  </a:extLst>
                </a:gridCol>
              </a:tblGrid>
              <a:tr h="722555">
                <a:tc>
                  <a:txBody>
                    <a:bodyPr/>
                    <a:lstStyle/>
                    <a:p>
                      <a:pPr algn="ctr"/>
                      <a:r>
                        <a:rPr lang="en-US" sz="2800" dirty="0"/>
                        <a:t>X</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2924597414"/>
                  </a:ext>
                </a:extLst>
              </a:tr>
              <a:tr h="901650">
                <a:tc>
                  <a:txBody>
                    <a:bodyPr/>
                    <a:lstStyle/>
                    <a:p>
                      <a:pPr algn="ctr"/>
                      <a:r>
                        <a:rPr lang="en-US" sz="2400" dirty="0"/>
                        <a:t>P(X&lt;=x)</a:t>
                      </a:r>
                    </a:p>
                  </a:txBody>
                  <a:tcPr/>
                </a:tc>
                <a:tc>
                  <a:txBody>
                    <a:bodyPr/>
                    <a:lstStyle/>
                    <a:p>
                      <a:pPr algn="ctr"/>
                      <a:r>
                        <a:rPr lang="en-US" sz="2800" dirty="0"/>
                        <a:t>0.1</a:t>
                      </a:r>
                    </a:p>
                  </a:txBody>
                  <a:tcPr/>
                </a:tc>
                <a:tc>
                  <a:txBody>
                    <a:bodyPr/>
                    <a:lstStyle/>
                    <a:p>
                      <a:pPr algn="ctr"/>
                      <a:r>
                        <a:rPr lang="en-US" sz="2800" dirty="0"/>
                        <a:t>0.3</a:t>
                      </a:r>
                    </a:p>
                  </a:txBody>
                  <a:tcPr/>
                </a:tc>
                <a:tc>
                  <a:txBody>
                    <a:bodyPr/>
                    <a:lstStyle/>
                    <a:p>
                      <a:pPr algn="ctr"/>
                      <a:r>
                        <a:rPr lang="en-US" sz="2800" dirty="0"/>
                        <a:t>0.6</a:t>
                      </a:r>
                    </a:p>
                  </a:txBody>
                  <a:tcPr/>
                </a:tc>
                <a:tc>
                  <a:txBody>
                    <a:bodyPr/>
                    <a:lstStyle/>
                    <a:p>
                      <a:pPr algn="ctr"/>
                      <a:r>
                        <a:rPr lang="en-US" sz="2800" dirty="0"/>
                        <a:t>0.9</a:t>
                      </a:r>
                    </a:p>
                  </a:txBody>
                  <a:tcPr/>
                </a:tc>
                <a:tc>
                  <a:txBody>
                    <a:bodyPr/>
                    <a:lstStyle/>
                    <a:p>
                      <a:pPr algn="ctr"/>
                      <a:r>
                        <a:rPr lang="en-US" sz="2800" dirty="0"/>
                        <a:t>1</a:t>
                      </a:r>
                    </a:p>
                  </a:txBody>
                  <a:tcPr/>
                </a:tc>
                <a:extLst>
                  <a:ext uri="{0D108BD9-81ED-4DB2-BD59-A6C34878D82A}">
                    <a16:rowId xmlns:a16="http://schemas.microsoft.com/office/drawing/2014/main" val="1387616577"/>
                  </a:ext>
                </a:extLst>
              </a:tr>
            </a:tbl>
          </a:graphicData>
        </a:graphic>
      </p:graphicFrame>
      <p:cxnSp>
        <p:nvCxnSpPr>
          <p:cNvPr id="10" name="Straight Arrow Connector 9">
            <a:extLst>
              <a:ext uri="{FF2B5EF4-FFF2-40B4-BE49-F238E27FC236}">
                <a16:creationId xmlns:a16="http://schemas.microsoft.com/office/drawing/2014/main" id="{239716E6-6FB5-7922-EA4A-E9344C40AD79}"/>
              </a:ext>
            </a:extLst>
          </p:cNvPr>
          <p:cNvCxnSpPr>
            <a:cxnSpLocks/>
          </p:cNvCxnSpPr>
          <p:nvPr/>
        </p:nvCxnSpPr>
        <p:spPr>
          <a:xfrm flipV="1">
            <a:off x="6182686" y="4605555"/>
            <a:ext cx="0" cy="83890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3AE1E0-A1E5-369E-7422-0BF7353E75AA}"/>
              </a:ext>
            </a:extLst>
          </p:cNvPr>
          <p:cNvSpPr txBox="1"/>
          <p:nvPr/>
        </p:nvSpPr>
        <p:spPr>
          <a:xfrm>
            <a:off x="3976381" y="5491096"/>
            <a:ext cx="4664280" cy="1200329"/>
          </a:xfrm>
          <a:prstGeom prst="rect">
            <a:avLst/>
          </a:prstGeom>
          <a:noFill/>
        </p:spPr>
        <p:txBody>
          <a:bodyPr wrap="square" rtlCol="0">
            <a:spAutoFit/>
          </a:bodyPr>
          <a:lstStyle/>
          <a:p>
            <a:r>
              <a:rPr lang="en-US" b="1" dirty="0"/>
              <a:t>Explanation: </a:t>
            </a:r>
            <a:r>
              <a:rPr lang="en-US" dirty="0">
                <a:highlight>
                  <a:srgbClr val="FFFF00"/>
                </a:highlight>
              </a:rPr>
              <a:t>4</a:t>
            </a:r>
            <a:r>
              <a:rPr lang="en-US" dirty="0"/>
              <a:t> is the first X value which achieves AT LEAST 0.8 cumulative probability, so it is the 0.8 quantile. It is also the p-quantile for all p greater than 0.6 up to and including 0.9.</a:t>
            </a:r>
          </a:p>
        </p:txBody>
      </p:sp>
    </p:spTree>
    <p:extLst>
      <p:ext uri="{BB962C8B-B14F-4D97-AF65-F5344CB8AC3E}">
        <p14:creationId xmlns:p14="http://schemas.microsoft.com/office/powerpoint/2010/main" val="3976840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8: Binomial &amp; Normal Distributions</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658253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Binomial &amp; Normal Distributions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a:bodyPr>
          <a:lstStyle/>
          <a:p>
            <a:pPr marL="342900" lvl="1" indent="0">
              <a:buNone/>
            </a:pPr>
            <a:r>
              <a:rPr lang="en-US" sz="4000" dirty="0">
                <a:latin typeface="Red Hat Text" panose="02010303040201060303"/>
                <a:cs typeface="Courier New" panose="02070309020205020404" pitchFamily="49" charset="0"/>
              </a:rPr>
              <a:t>Consider bowling a ball at ten bowling pins, and let X be the total number of pins knocked down.</a:t>
            </a:r>
          </a:p>
          <a:p>
            <a:pPr marL="342900" lvl="1" indent="0">
              <a:buNone/>
            </a:pPr>
            <a:r>
              <a:rPr lang="en-US" sz="4000" dirty="0">
                <a:latin typeface="Red Hat Text" panose="02010303040201060303"/>
                <a:cs typeface="Courier New" panose="02070309020205020404" pitchFamily="49" charset="0"/>
              </a:rPr>
              <a:t>Does X follow a binomial distribution? Why or why not?</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865741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2: Data Visualization</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69473" y="1943246"/>
            <a:ext cx="4811813" cy="4446053"/>
          </a:xfrm>
        </p:spPr>
        <p:txBody>
          <a:bodyPr>
            <a:normAutofit fontScale="92500" lnSpcReduction="20000"/>
          </a:bodyPr>
          <a:lstStyle/>
          <a:p>
            <a:pPr marL="342900" lvl="1" indent="0">
              <a:buNone/>
            </a:pPr>
            <a:r>
              <a:rPr lang="en-US" sz="4400" dirty="0"/>
              <a:t>Which of the following geometries </a:t>
            </a:r>
            <a:r>
              <a:rPr lang="en-US" sz="4400" u="sng" dirty="0"/>
              <a:t>require</a:t>
            </a:r>
            <a:r>
              <a:rPr lang="en-US" sz="4400" dirty="0"/>
              <a:t> TWO variables?</a:t>
            </a:r>
          </a:p>
          <a:p>
            <a:pPr marL="1085850" lvl="1" indent="-742950">
              <a:buAutoNum type="alphaLcParenR"/>
            </a:pPr>
            <a:r>
              <a:rPr lang="en-US" sz="4000" dirty="0" err="1">
                <a:latin typeface="Courier New" panose="02070309020205020404" pitchFamily="49" charset="0"/>
                <a:cs typeface="Courier New" panose="02070309020205020404" pitchFamily="49" charset="0"/>
              </a:rPr>
              <a:t>geom_bar</a:t>
            </a:r>
            <a:endParaRPr lang="en-US" sz="4000" dirty="0">
              <a:latin typeface="Courier New" panose="02070309020205020404" pitchFamily="49" charset="0"/>
              <a:cs typeface="Courier New" panose="02070309020205020404" pitchFamily="49" charset="0"/>
            </a:endParaRPr>
          </a:p>
          <a:p>
            <a:pPr marL="1085850" lvl="1" indent="-742950">
              <a:buAutoNum type="alphaLcParenR"/>
            </a:pPr>
            <a:r>
              <a:rPr lang="en-US" sz="4000" dirty="0" err="1">
                <a:highlight>
                  <a:srgbClr val="FFFF00"/>
                </a:highlight>
                <a:latin typeface="Courier New" panose="02070309020205020404" pitchFamily="49" charset="0"/>
                <a:cs typeface="Courier New" panose="02070309020205020404" pitchFamily="49" charset="0"/>
              </a:rPr>
              <a:t>geom_col</a:t>
            </a:r>
            <a:endParaRPr lang="en-US" sz="4000" dirty="0">
              <a:highlight>
                <a:srgbClr val="FFFF00"/>
              </a:highlight>
              <a:latin typeface="Courier New" panose="02070309020205020404" pitchFamily="49" charset="0"/>
              <a:cs typeface="Courier New" panose="02070309020205020404" pitchFamily="49" charset="0"/>
            </a:endParaRPr>
          </a:p>
          <a:p>
            <a:pPr marL="1085850" lvl="1" indent="-742950">
              <a:buAutoNum type="alphaLcParenR"/>
            </a:pPr>
            <a:r>
              <a:rPr lang="en-US" sz="4000" dirty="0" err="1">
                <a:latin typeface="Courier New" panose="02070309020205020404" pitchFamily="49" charset="0"/>
                <a:cs typeface="Courier New" panose="02070309020205020404" pitchFamily="49" charset="0"/>
              </a:rPr>
              <a:t>geom_histogram</a:t>
            </a:r>
            <a:endParaRPr lang="en-US" sz="4000" dirty="0">
              <a:latin typeface="Courier New" panose="02070309020205020404" pitchFamily="49" charset="0"/>
              <a:cs typeface="Courier New" panose="02070309020205020404" pitchFamily="49" charset="0"/>
            </a:endParaRPr>
          </a:p>
          <a:p>
            <a:pPr marL="1085850" lvl="1" indent="-742950">
              <a:buAutoNum type="alphaLcParenR"/>
            </a:pPr>
            <a:r>
              <a:rPr lang="en-US" sz="4000" dirty="0" err="1">
                <a:latin typeface="Courier New" panose="02070309020205020404" pitchFamily="49" charset="0"/>
                <a:cs typeface="Courier New" panose="02070309020205020404" pitchFamily="49" charset="0"/>
              </a:rPr>
              <a:t>geom_density</a:t>
            </a:r>
            <a:endParaRPr lang="en-US" sz="4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E976FED9-1A67-51E0-B76C-FDABC5F30B25}"/>
              </a:ext>
            </a:extLst>
          </p:cNvPr>
          <p:cNvSpPr txBox="1">
            <a:spLocks/>
          </p:cNvSpPr>
          <p:nvPr/>
        </p:nvSpPr>
        <p:spPr>
          <a:xfrm>
            <a:off x="4907666" y="2020054"/>
            <a:ext cx="4350755" cy="4446053"/>
          </a:xfrm>
          <a:prstGeom prst="rect">
            <a:avLst/>
          </a:prstGeom>
        </p:spPr>
        <p:txBody>
          <a:bodyPr vert="horz" lIns="0" tIns="45720" rIns="91440" bIns="45720" rtlCol="0">
            <a:normAutofit fontScale="92500" lnSpcReduction="1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2400" b="1" dirty="0"/>
              <a:t>Explanation:</a:t>
            </a:r>
          </a:p>
          <a:p>
            <a:pPr marL="342900" lvl="1" indent="0">
              <a:buFont typeface="Arial" panose="020B0604020202020204" pitchFamily="34" charset="0"/>
              <a:buNone/>
            </a:pPr>
            <a:r>
              <a:rPr lang="en-US" sz="2400" dirty="0" err="1">
                <a:latin typeface="Courier New" panose="02070309020205020404" pitchFamily="49" charset="0"/>
                <a:cs typeface="Courier New" panose="02070309020205020404" pitchFamily="49" charset="0"/>
              </a:rPr>
              <a:t>Geom_bar</a:t>
            </a:r>
            <a:r>
              <a:rPr lang="en-US" sz="2400" dirty="0">
                <a:latin typeface="Courier New" panose="02070309020205020404" pitchFamily="49" charset="0"/>
                <a:cs typeface="Courier New" panose="02070309020205020404" pitchFamily="49" charset="0"/>
              </a:rPr>
              <a:t> </a:t>
            </a:r>
            <a:r>
              <a:rPr lang="en-US" sz="2400" dirty="0"/>
              <a:t>automatically counts and plots the occurrences of a single categorical variable.</a:t>
            </a:r>
          </a:p>
          <a:p>
            <a:pPr marL="342900" lvl="1" indent="0">
              <a:buFont typeface="Arial" panose="020B0604020202020204" pitchFamily="34" charset="0"/>
              <a:buNone/>
            </a:pPr>
            <a:endParaRPr lang="en-US" sz="2400" dirty="0"/>
          </a:p>
          <a:p>
            <a:pPr marL="342900" lvl="1" indent="0">
              <a:buFont typeface="Arial" panose="020B0604020202020204" pitchFamily="34" charset="0"/>
              <a:buNone/>
            </a:pPr>
            <a:r>
              <a:rPr lang="en-US" sz="2400" dirty="0" err="1">
                <a:latin typeface="Courier New" panose="02070309020205020404" pitchFamily="49" charset="0"/>
                <a:cs typeface="Courier New" panose="02070309020205020404" pitchFamily="49" charset="0"/>
              </a:rPr>
              <a:t>Geom_histogram</a:t>
            </a:r>
            <a:r>
              <a:rPr lang="en-US" sz="2400" dirty="0">
                <a:latin typeface="Courier New" panose="02070309020205020404" pitchFamily="49" charset="0"/>
                <a:cs typeface="Courier New" panose="02070309020205020404" pitchFamily="49" charset="0"/>
              </a:rPr>
              <a:t> </a:t>
            </a:r>
            <a:r>
              <a:rPr lang="en-US" sz="2400" dirty="0"/>
              <a:t>automatically “bins” and plots the counts of occurrences of a single numeric variable.</a:t>
            </a:r>
          </a:p>
          <a:p>
            <a:pPr marL="342900" lvl="1" indent="0">
              <a:buFont typeface="Arial" panose="020B0604020202020204" pitchFamily="34" charset="0"/>
              <a:buNone/>
            </a:pPr>
            <a:endParaRPr lang="en-US" sz="2400" dirty="0"/>
          </a:p>
          <a:p>
            <a:pPr marL="342900" lvl="1" indent="0">
              <a:buFont typeface="Arial" panose="020B0604020202020204" pitchFamily="34" charset="0"/>
              <a:buNone/>
            </a:pPr>
            <a:r>
              <a:rPr lang="en-US" sz="2400" dirty="0" err="1">
                <a:latin typeface="Courier New" panose="02070309020205020404" pitchFamily="49" charset="0"/>
                <a:cs typeface="Courier New" panose="02070309020205020404" pitchFamily="49" charset="0"/>
              </a:rPr>
              <a:t>Geom_density</a:t>
            </a:r>
            <a:r>
              <a:rPr lang="en-US" sz="2400" dirty="0">
                <a:latin typeface="Courier New" panose="02070309020205020404" pitchFamily="49" charset="0"/>
                <a:cs typeface="Courier New" panose="02070309020205020404" pitchFamily="49" charset="0"/>
              </a:rPr>
              <a:t> </a:t>
            </a:r>
            <a:r>
              <a:rPr lang="en-US" sz="2400" dirty="0"/>
              <a:t>automatically produces a smooth curve similar to a histogram encoding the number of occurrences of a single numeric variable.</a:t>
            </a:r>
          </a:p>
        </p:txBody>
      </p:sp>
      <p:cxnSp>
        <p:nvCxnSpPr>
          <p:cNvPr id="7" name="Straight Connector 6">
            <a:extLst>
              <a:ext uri="{FF2B5EF4-FFF2-40B4-BE49-F238E27FC236}">
                <a16:creationId xmlns:a16="http://schemas.microsoft.com/office/drawing/2014/main" id="{BE816631-D054-125D-F5BA-CCF0A4D188B2}"/>
              </a:ext>
            </a:extLst>
          </p:cNvPr>
          <p:cNvCxnSpPr/>
          <p:nvPr/>
        </p:nvCxnSpPr>
        <p:spPr>
          <a:xfrm>
            <a:off x="5016723" y="2020054"/>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139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Binomial &amp; Normal Distributions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300693" y="1835318"/>
            <a:ext cx="3642133" cy="4446053"/>
          </a:xfrm>
        </p:spPr>
        <p:txBody>
          <a:bodyPr>
            <a:normAutofit fontScale="85000" lnSpcReduction="10000"/>
          </a:bodyPr>
          <a:lstStyle/>
          <a:p>
            <a:pPr marL="342900" lvl="1" indent="0">
              <a:buNone/>
            </a:pPr>
            <a:r>
              <a:rPr lang="en-US" sz="4000" dirty="0">
                <a:latin typeface="Red Hat Text" panose="02010303040201060303"/>
                <a:cs typeface="Courier New" panose="02070309020205020404" pitchFamily="49" charset="0"/>
              </a:rPr>
              <a:t>Consider bowling a ball at ten bowling pins, and let X be the total number of pins knocked down.</a:t>
            </a:r>
          </a:p>
          <a:p>
            <a:pPr marL="342900" lvl="1" indent="0">
              <a:buNone/>
            </a:pPr>
            <a:r>
              <a:rPr lang="en-US" sz="4000" dirty="0">
                <a:latin typeface="Red Hat Text" panose="02010303040201060303"/>
                <a:cs typeface="Courier New" panose="02070309020205020404" pitchFamily="49" charset="0"/>
              </a:rPr>
              <a:t>Does X follow a binomial distribution? Why or why not?</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8E24EF0C-7067-F9DF-51D2-34F626ED82B7}"/>
              </a:ext>
            </a:extLst>
          </p:cNvPr>
          <p:cNvSpPr txBox="1">
            <a:spLocks/>
          </p:cNvSpPr>
          <p:nvPr/>
        </p:nvSpPr>
        <p:spPr>
          <a:xfrm>
            <a:off x="3942826" y="1835317"/>
            <a:ext cx="4900481" cy="4446053"/>
          </a:xfrm>
          <a:prstGeom prst="rect">
            <a:avLst/>
          </a:prstGeom>
        </p:spPr>
        <p:txBody>
          <a:bodyPr vert="horz" lIns="0" tIns="45720" rIns="91440" bIns="45720" rtlCol="0">
            <a:normAutofit fontScale="92500" lnSpcReduction="1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1800" b="1" dirty="0">
                <a:latin typeface="Red Hat Text" panose="02010303040201060303"/>
                <a:cs typeface="Courier New" panose="02070309020205020404" pitchFamily="49" charset="0"/>
              </a:rPr>
              <a:t>Explanation:</a:t>
            </a:r>
          </a:p>
          <a:p>
            <a:pPr marL="342900" lvl="1" indent="0">
              <a:buFont typeface="Arial" panose="020B0604020202020204" pitchFamily="34" charset="0"/>
              <a:buNone/>
            </a:pPr>
            <a:endParaRPr lang="en-US" sz="1800" b="1" dirty="0">
              <a:latin typeface="Red Hat Text" panose="02010303040201060303"/>
              <a:cs typeface="Courier New" panose="02070309020205020404" pitchFamily="49" charset="0"/>
            </a:endParaRPr>
          </a:p>
          <a:p>
            <a:pPr marL="342900" lvl="1" indent="0">
              <a:buFont typeface="Arial" panose="020B0604020202020204" pitchFamily="34" charset="0"/>
              <a:buNone/>
            </a:pPr>
            <a:r>
              <a:rPr lang="en-US" sz="1800" dirty="0">
                <a:highlight>
                  <a:srgbClr val="FFFF00"/>
                </a:highlight>
                <a:latin typeface="Red Hat Text" panose="02010303040201060303"/>
                <a:cs typeface="Courier New" panose="02070309020205020404" pitchFamily="49" charset="0"/>
              </a:rPr>
              <a:t>No. All four assumptions must be met for X to be Binomial, and at least one is not met.</a:t>
            </a:r>
          </a:p>
          <a:p>
            <a:pPr marL="342900" lvl="1" indent="0">
              <a:buFont typeface="Arial" panose="020B0604020202020204" pitchFamily="34" charset="0"/>
              <a:buNone/>
            </a:pPr>
            <a:endParaRPr lang="en-US" sz="1800" dirty="0">
              <a:highlight>
                <a:srgbClr val="FFFF00"/>
              </a:highlight>
              <a:latin typeface="Red Hat Text" panose="02010303040201060303"/>
              <a:cs typeface="Courier New" panose="02070309020205020404" pitchFamily="49" charset="0"/>
            </a:endParaRPr>
          </a:p>
          <a:p>
            <a:pPr marL="342900" lvl="1" indent="0">
              <a:buFont typeface="Arial" panose="020B0604020202020204" pitchFamily="34" charset="0"/>
              <a:buNone/>
            </a:pPr>
            <a:r>
              <a:rPr lang="en-US" sz="1800" dirty="0">
                <a:latin typeface="Red Hat Text" panose="02010303040201060303"/>
                <a:cs typeface="Courier New" panose="02070309020205020404" pitchFamily="49" charset="0"/>
              </a:rPr>
              <a:t>B: Binary outcome. This is assumption is valid: every pin either falls (success) or doesn’t (failure).</a:t>
            </a:r>
          </a:p>
          <a:p>
            <a:pPr marL="342900" lvl="1" indent="0">
              <a:buFont typeface="Arial" panose="020B0604020202020204" pitchFamily="34" charset="0"/>
              <a:buNone/>
            </a:pPr>
            <a:r>
              <a:rPr lang="en-US" sz="1800" dirty="0">
                <a:highlight>
                  <a:srgbClr val="FFFF00"/>
                </a:highlight>
                <a:latin typeface="Red Hat Text" panose="02010303040201060303"/>
                <a:cs typeface="Courier New" panose="02070309020205020404" pitchFamily="49" charset="0"/>
              </a:rPr>
              <a:t>I: Independence. This assumption is NOT valid. One pin being knocked over is more likely to knock over other pins. (For example, you can’t knock down a middle pin without at least one other one.)</a:t>
            </a:r>
          </a:p>
          <a:p>
            <a:pPr marL="342900" lvl="1" indent="0">
              <a:buFont typeface="Arial" panose="020B0604020202020204" pitchFamily="34" charset="0"/>
              <a:buNone/>
            </a:pPr>
            <a:r>
              <a:rPr lang="en-US" sz="1800" dirty="0">
                <a:latin typeface="Red Hat Text" panose="02010303040201060303"/>
                <a:cs typeface="Courier New" panose="02070309020205020404" pitchFamily="49" charset="0"/>
              </a:rPr>
              <a:t>N: Fixed number of trials. This assumption is valid; there are exactly 10 pins.</a:t>
            </a:r>
          </a:p>
          <a:p>
            <a:pPr marL="342900" lvl="1" indent="0">
              <a:buFont typeface="Arial" panose="020B0604020202020204" pitchFamily="34" charset="0"/>
              <a:buNone/>
            </a:pPr>
            <a:r>
              <a:rPr lang="en-US" sz="1800" dirty="0">
                <a:latin typeface="Red Hat Text" panose="02010303040201060303"/>
                <a:cs typeface="Courier New" panose="02070309020205020404" pitchFamily="49" charset="0"/>
              </a:rPr>
              <a:t>S: Same probability for each trial. This one is debatable. One could argue the central pins are more likely to fall than the outside pins, but it is unclear. However, it doesn’t matter, because independence is already clearly violated.</a:t>
            </a:r>
          </a:p>
        </p:txBody>
      </p:sp>
      <p:cxnSp>
        <p:nvCxnSpPr>
          <p:cNvPr id="6" name="Straight Connector 5">
            <a:extLst>
              <a:ext uri="{FF2B5EF4-FFF2-40B4-BE49-F238E27FC236}">
                <a16:creationId xmlns:a16="http://schemas.microsoft.com/office/drawing/2014/main" id="{2249F953-AEC9-C85F-AC0F-6D3729472657}"/>
              </a:ext>
            </a:extLst>
          </p:cNvPr>
          <p:cNvCxnSpPr/>
          <p:nvPr/>
        </p:nvCxnSpPr>
        <p:spPr>
          <a:xfrm>
            <a:off x="4018432"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601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Binomial and Normal Distributions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0" y="1840448"/>
            <a:ext cx="9144000" cy="4446053"/>
          </a:xfrm>
        </p:spPr>
        <p:txBody>
          <a:bodyPr>
            <a:normAutofit/>
          </a:bodyPr>
          <a:lstStyle/>
          <a:p>
            <a:pPr marL="342900" lvl="1" indent="0">
              <a:buNone/>
            </a:pPr>
            <a:r>
              <a:rPr lang="en-US" sz="2400" dirty="0">
                <a:latin typeface="Red Hat Text" panose="02010303040201060303"/>
                <a:cs typeface="Courier New" panose="02070309020205020404" pitchFamily="49" charset="0"/>
              </a:rPr>
              <a:t>Let X ~ </a:t>
            </a:r>
            <a:r>
              <a:rPr lang="en-US" sz="2400" dirty="0" err="1">
                <a:latin typeface="Red Hat Text" panose="02010303040201060303"/>
                <a:cs typeface="Courier New" panose="02070309020205020404" pitchFamily="49" charset="0"/>
              </a:rPr>
              <a:t>Binom</a:t>
            </a:r>
            <a:r>
              <a:rPr lang="en-US" sz="2400" dirty="0">
                <a:latin typeface="Red Hat Text" panose="02010303040201060303"/>
                <a:cs typeface="Courier New" panose="02070309020205020404" pitchFamily="49" charset="0"/>
              </a:rPr>
              <a:t>(n, p). </a:t>
            </a:r>
          </a:p>
          <a:p>
            <a:pPr marL="342900" lvl="1" indent="0">
              <a:buNone/>
            </a:pPr>
            <a:r>
              <a:rPr lang="en-US" sz="2400" dirty="0">
                <a:latin typeface="Red Hat Text" panose="02010303040201060303"/>
                <a:cs typeface="Courier New" panose="02070309020205020404" pitchFamily="49" charset="0"/>
              </a:rPr>
              <a:t>Which of the following returns P(1 &lt; X &lt;= 4)?</a:t>
            </a:r>
          </a:p>
          <a:p>
            <a:pPr marL="342900" lvl="1" indent="0">
              <a:buNone/>
            </a:pPr>
            <a:endParaRPr lang="en-US" sz="3200" dirty="0">
              <a:latin typeface="Red Hat Text" panose="02010303040201060303"/>
              <a:cs typeface="Courier New" panose="02070309020205020404" pitchFamily="49" charset="0"/>
            </a:endParaRPr>
          </a:p>
          <a:p>
            <a:pPr marL="1085850" lvl="1" indent="-742950">
              <a:buAutoNum type="alphaLcParenR"/>
            </a:pP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(4, n, p) – </a:t>
            </a: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(1, n, p)</a:t>
            </a:r>
          </a:p>
          <a:p>
            <a:pPr marL="1085850" lvl="1" indent="-742950">
              <a:buAutoNum type="alphaLcParenR"/>
            </a:pP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(5, n, p) – </a:t>
            </a: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(0, n, p)</a:t>
            </a:r>
          </a:p>
          <a:p>
            <a:pPr marL="1085850" lvl="1" indent="-742950">
              <a:buAutoNum type="alphaLcParenR"/>
            </a:pP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(4, n, p) – </a:t>
            </a: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(2, n, p)</a:t>
            </a:r>
          </a:p>
          <a:p>
            <a:pPr marL="1085850" lvl="1" indent="-742950">
              <a:buAutoNum type="alphaLcParenR"/>
            </a:pP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(3, n, p) – </a:t>
            </a: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(1, n, p)</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2067902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Binomial and Normal Distributions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0" y="1840448"/>
            <a:ext cx="9144000" cy="4446053"/>
          </a:xfrm>
        </p:spPr>
        <p:txBody>
          <a:bodyPr>
            <a:normAutofit fontScale="92500" lnSpcReduction="10000"/>
          </a:bodyPr>
          <a:lstStyle/>
          <a:p>
            <a:pPr marL="342900" lvl="1" indent="0">
              <a:buNone/>
            </a:pPr>
            <a:r>
              <a:rPr lang="en-US" sz="2400" dirty="0">
                <a:latin typeface="Red Hat Text" panose="02010303040201060303"/>
                <a:cs typeface="Courier New" panose="02070309020205020404" pitchFamily="49" charset="0"/>
              </a:rPr>
              <a:t>Let X ~ </a:t>
            </a:r>
            <a:r>
              <a:rPr lang="en-US" sz="2400" dirty="0" err="1">
                <a:latin typeface="Red Hat Text" panose="02010303040201060303"/>
                <a:cs typeface="Courier New" panose="02070309020205020404" pitchFamily="49" charset="0"/>
              </a:rPr>
              <a:t>Binom</a:t>
            </a:r>
            <a:r>
              <a:rPr lang="en-US" sz="2400" dirty="0">
                <a:latin typeface="Red Hat Text" panose="02010303040201060303"/>
                <a:cs typeface="Courier New" panose="02070309020205020404" pitchFamily="49" charset="0"/>
              </a:rPr>
              <a:t>(n, p). </a:t>
            </a:r>
          </a:p>
          <a:p>
            <a:pPr marL="342900" lvl="1" indent="0">
              <a:buNone/>
            </a:pPr>
            <a:r>
              <a:rPr lang="en-US" sz="2400" dirty="0">
                <a:latin typeface="Red Hat Text" panose="02010303040201060303"/>
                <a:cs typeface="Courier New" panose="02070309020205020404" pitchFamily="49" charset="0"/>
              </a:rPr>
              <a:t>Which of the following returns P(1 &lt; X &lt;= 4)?</a:t>
            </a:r>
          </a:p>
          <a:p>
            <a:pPr marL="342900" lvl="1" indent="0">
              <a:buNone/>
            </a:pPr>
            <a:endParaRPr lang="en-US" sz="3200" dirty="0">
              <a:latin typeface="Red Hat Text" panose="02010303040201060303"/>
              <a:cs typeface="Courier New" panose="02070309020205020404" pitchFamily="49" charset="0"/>
            </a:endParaRPr>
          </a:p>
          <a:p>
            <a:pPr marL="1085850" lvl="1" indent="-742950">
              <a:buAutoNum type="alphaLcParenR"/>
            </a:pPr>
            <a:r>
              <a:rPr lang="en-US" sz="2800" dirty="0" err="1">
                <a:highlight>
                  <a:srgbClr val="FFFF00"/>
                </a:highlight>
                <a:latin typeface="Courier New" panose="02070309020205020404" pitchFamily="49" charset="0"/>
                <a:cs typeface="Courier New" panose="02070309020205020404" pitchFamily="49" charset="0"/>
              </a:rPr>
              <a:t>pbinom</a:t>
            </a:r>
            <a:r>
              <a:rPr lang="en-US" sz="2800" dirty="0">
                <a:highlight>
                  <a:srgbClr val="FFFF00"/>
                </a:highlight>
                <a:latin typeface="Courier New" panose="02070309020205020404" pitchFamily="49" charset="0"/>
                <a:cs typeface="Courier New" panose="02070309020205020404" pitchFamily="49" charset="0"/>
              </a:rPr>
              <a:t>(4, n, p) – </a:t>
            </a:r>
            <a:r>
              <a:rPr lang="en-US" sz="2800" dirty="0" err="1">
                <a:highlight>
                  <a:srgbClr val="FFFF00"/>
                </a:highlight>
                <a:latin typeface="Courier New" panose="02070309020205020404" pitchFamily="49" charset="0"/>
                <a:cs typeface="Courier New" panose="02070309020205020404" pitchFamily="49" charset="0"/>
              </a:rPr>
              <a:t>pbinom</a:t>
            </a:r>
            <a:r>
              <a:rPr lang="en-US" sz="2800" dirty="0">
                <a:highlight>
                  <a:srgbClr val="FFFF00"/>
                </a:highlight>
                <a:latin typeface="Courier New" panose="02070309020205020404" pitchFamily="49" charset="0"/>
                <a:cs typeface="Courier New" panose="02070309020205020404" pitchFamily="49" charset="0"/>
              </a:rPr>
              <a:t>(1, n, p)</a:t>
            </a:r>
          </a:p>
          <a:p>
            <a:pPr marL="1085850" lvl="1" indent="-742950">
              <a:buAutoNum type="alphaLcParenR"/>
            </a:pP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(5, n, p) – </a:t>
            </a: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(0, n, p)</a:t>
            </a:r>
          </a:p>
          <a:p>
            <a:pPr marL="1085850" lvl="1" indent="-742950">
              <a:buAutoNum type="alphaLcParenR"/>
            </a:pP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(4, n, p) – </a:t>
            </a: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(2, n, p)</a:t>
            </a:r>
          </a:p>
          <a:p>
            <a:pPr marL="1085850" lvl="1" indent="-742950">
              <a:buAutoNum type="alphaLcParenR"/>
            </a:pP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(3, n, p) – </a:t>
            </a:r>
            <a:r>
              <a:rPr lang="en-US" sz="2800" dirty="0" err="1">
                <a:latin typeface="Courier New" panose="02070309020205020404" pitchFamily="49" charset="0"/>
                <a:cs typeface="Courier New" panose="02070309020205020404" pitchFamily="49" charset="0"/>
              </a:rPr>
              <a:t>pbinom</a:t>
            </a:r>
            <a:r>
              <a:rPr lang="en-US" sz="2800" dirty="0">
                <a:latin typeface="Courier New" panose="02070309020205020404" pitchFamily="49" charset="0"/>
                <a:cs typeface="Courier New" panose="02070309020205020404" pitchFamily="49" charset="0"/>
              </a:rPr>
              <a:t>(1, n, p)</a:t>
            </a:r>
          </a:p>
          <a:p>
            <a:pPr marL="342900" lvl="1" indent="0">
              <a:buNone/>
            </a:pPr>
            <a:endParaRPr lang="en-US" sz="2800" dirty="0">
              <a:latin typeface="Courier New" panose="02070309020205020404" pitchFamily="49" charset="0"/>
              <a:cs typeface="Courier New" panose="02070309020205020404" pitchFamily="49" charset="0"/>
            </a:endParaRPr>
          </a:p>
          <a:p>
            <a:pPr marL="342900" lvl="1" indent="0">
              <a:buNone/>
            </a:pPr>
            <a:r>
              <a:rPr lang="en-US" sz="2800" dirty="0" err="1">
                <a:latin typeface="Red Hat Text" panose="02010303040201060303"/>
                <a:cs typeface="Courier New" panose="02070309020205020404" pitchFamily="49" charset="0"/>
              </a:rPr>
              <a:t>pbinom</a:t>
            </a:r>
            <a:r>
              <a:rPr lang="en-US" sz="2800" dirty="0">
                <a:latin typeface="Red Hat Text" panose="02010303040201060303"/>
                <a:cs typeface="Courier New" panose="02070309020205020404" pitchFamily="49" charset="0"/>
              </a:rPr>
              <a:t>(x, n, p) gives P(</a:t>
            </a:r>
            <a:r>
              <a:rPr lang="en-US" sz="2800" dirty="0" err="1">
                <a:latin typeface="Red Hat Text" panose="02010303040201060303"/>
                <a:cs typeface="Courier New" panose="02070309020205020404" pitchFamily="49" charset="0"/>
              </a:rPr>
              <a:t>Binom</a:t>
            </a:r>
            <a:r>
              <a:rPr lang="en-US" sz="2800" dirty="0">
                <a:latin typeface="Red Hat Text" panose="02010303040201060303"/>
                <a:cs typeface="Courier New" panose="02070309020205020404" pitchFamily="49" charset="0"/>
              </a:rPr>
              <a:t>(n, p) &lt;= x). We want the area under 4, 3, and 2 (1 not included). We take all the area under and to the left of 4, and subtract all the area under and to the left of 1.</a:t>
            </a:r>
            <a:endParaRPr lang="en-US" sz="2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483140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Binomial &amp; Normal Distributions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4446053"/>
          </a:xfrm>
        </p:spPr>
        <p:txBody>
          <a:bodyPr>
            <a:normAutofit/>
          </a:bodyPr>
          <a:lstStyle/>
          <a:p>
            <a:pPr marL="342900" lvl="1" indent="0">
              <a:buNone/>
            </a:pPr>
            <a:r>
              <a:rPr lang="en-US" sz="4000" dirty="0">
                <a:latin typeface="Red Hat Text" panose="02010303040201060303"/>
                <a:cs typeface="Courier New" panose="02070309020205020404" pitchFamily="49" charset="0"/>
              </a:rPr>
              <a:t>True or False: These two commands will return the same value.</a:t>
            </a:r>
          </a:p>
          <a:p>
            <a:pPr marL="342900" lvl="1" indent="0">
              <a:buNone/>
            </a:pPr>
            <a:endParaRPr lang="en-US" sz="4000" dirty="0">
              <a:latin typeface="Red Hat Text" panose="02010303040201060303"/>
              <a:cs typeface="Courier New" panose="02070309020205020404" pitchFamily="49" charset="0"/>
            </a:endParaRPr>
          </a:p>
          <a:p>
            <a:pPr marL="342900" lvl="1" indent="0">
              <a:buNone/>
            </a:pPr>
            <a:r>
              <a:rPr lang="en-US" sz="3200" dirty="0" err="1">
                <a:latin typeface="Courier New" panose="02070309020205020404" pitchFamily="49" charset="0"/>
                <a:cs typeface="Courier New" panose="02070309020205020404" pitchFamily="49" charset="0"/>
              </a:rPr>
              <a:t>dbinom</a:t>
            </a:r>
            <a:r>
              <a:rPr lang="en-US" sz="3200" dirty="0">
                <a:latin typeface="Courier New" panose="02070309020205020404" pitchFamily="49" charset="0"/>
                <a:cs typeface="Courier New" panose="02070309020205020404" pitchFamily="49" charset="0"/>
              </a:rPr>
              <a:t>(0, size = 5, prob = 0.2)</a:t>
            </a:r>
          </a:p>
          <a:p>
            <a:pPr marL="342900" lvl="1" indent="0">
              <a:buNone/>
            </a:pPr>
            <a:endParaRPr lang="en-US" sz="3200" dirty="0">
              <a:latin typeface="Courier New" panose="02070309020205020404" pitchFamily="49" charset="0"/>
              <a:cs typeface="Courier New" panose="02070309020205020404" pitchFamily="49" charset="0"/>
            </a:endParaRPr>
          </a:p>
          <a:p>
            <a:pPr marL="342900" lvl="1" indent="0">
              <a:buNone/>
            </a:pPr>
            <a:r>
              <a:rPr lang="en-US" sz="3200" dirty="0" err="1">
                <a:latin typeface="Courier New" panose="02070309020205020404" pitchFamily="49" charset="0"/>
                <a:cs typeface="Courier New" panose="02070309020205020404" pitchFamily="49" charset="0"/>
              </a:rPr>
              <a:t>pbinom</a:t>
            </a:r>
            <a:r>
              <a:rPr lang="en-US" sz="3200" dirty="0">
                <a:latin typeface="Courier New" panose="02070309020205020404" pitchFamily="49" charset="0"/>
                <a:cs typeface="Courier New" panose="02070309020205020404" pitchFamily="49" charset="0"/>
              </a:rPr>
              <a:t>(0, size = 5, prob = 0.2)</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227679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Binomial &amp; Normal Distributions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2365695" cy="4446053"/>
          </a:xfrm>
        </p:spPr>
        <p:txBody>
          <a:bodyPr>
            <a:normAutofit fontScale="70000" lnSpcReduction="20000"/>
          </a:bodyPr>
          <a:lstStyle/>
          <a:p>
            <a:pPr marL="342900" lvl="1" indent="0">
              <a:buNone/>
            </a:pPr>
            <a:r>
              <a:rPr lang="en-US" sz="4000" dirty="0">
                <a:latin typeface="Red Hat Text" panose="02010303040201060303"/>
                <a:cs typeface="Courier New" panose="02070309020205020404" pitchFamily="49" charset="0"/>
              </a:rPr>
              <a:t>True or False: These two commands will return the same value.</a:t>
            </a:r>
          </a:p>
          <a:p>
            <a:pPr marL="342900" lvl="1" indent="0">
              <a:buNone/>
            </a:pPr>
            <a:endParaRPr lang="en-US" sz="4000" dirty="0">
              <a:latin typeface="Red Hat Text" panose="02010303040201060303"/>
              <a:cs typeface="Courier New" panose="02070309020205020404" pitchFamily="49" charset="0"/>
            </a:endParaRPr>
          </a:p>
          <a:p>
            <a:pPr marL="342900" lvl="1" indent="0">
              <a:buNone/>
            </a:pPr>
            <a:r>
              <a:rPr lang="en-US" sz="3200" dirty="0" err="1">
                <a:latin typeface="Courier New" panose="02070309020205020404" pitchFamily="49" charset="0"/>
                <a:cs typeface="Courier New" panose="02070309020205020404" pitchFamily="49" charset="0"/>
              </a:rPr>
              <a:t>dbinom</a:t>
            </a:r>
            <a:r>
              <a:rPr lang="en-US" sz="3200" dirty="0">
                <a:latin typeface="Courier New" panose="02070309020205020404" pitchFamily="49" charset="0"/>
                <a:cs typeface="Courier New" panose="02070309020205020404" pitchFamily="49" charset="0"/>
              </a:rPr>
              <a:t>(0, size = 5, prob = 0.2)</a:t>
            </a:r>
          </a:p>
          <a:p>
            <a:pPr marL="342900" lvl="1" indent="0">
              <a:buNone/>
            </a:pPr>
            <a:endParaRPr lang="en-US" sz="3200" dirty="0">
              <a:latin typeface="Courier New" panose="02070309020205020404" pitchFamily="49" charset="0"/>
              <a:cs typeface="Courier New" panose="02070309020205020404" pitchFamily="49" charset="0"/>
            </a:endParaRPr>
          </a:p>
          <a:p>
            <a:pPr marL="342900" lvl="1" indent="0">
              <a:buNone/>
            </a:pPr>
            <a:r>
              <a:rPr lang="en-US" sz="3200" dirty="0" err="1">
                <a:latin typeface="Courier New" panose="02070309020205020404" pitchFamily="49" charset="0"/>
                <a:cs typeface="Courier New" panose="02070309020205020404" pitchFamily="49" charset="0"/>
              </a:rPr>
              <a:t>pbinom</a:t>
            </a:r>
            <a:r>
              <a:rPr lang="en-US" sz="3200" dirty="0">
                <a:latin typeface="Courier New" panose="02070309020205020404" pitchFamily="49" charset="0"/>
                <a:cs typeface="Courier New" panose="02070309020205020404" pitchFamily="49" charset="0"/>
              </a:rPr>
              <a:t>(0, size = 5, prob = 0.2)</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7136DCAE-76DE-6A9E-BAFC-FA837868C710}"/>
              </a:ext>
            </a:extLst>
          </p:cNvPr>
          <p:cNvSpPr txBox="1">
            <a:spLocks/>
          </p:cNvSpPr>
          <p:nvPr/>
        </p:nvSpPr>
        <p:spPr>
          <a:xfrm>
            <a:off x="2820100" y="1861883"/>
            <a:ext cx="6181287" cy="4446053"/>
          </a:xfrm>
          <a:prstGeom prst="rect">
            <a:avLst/>
          </a:prstGeom>
        </p:spPr>
        <p:txBody>
          <a:bodyPr vert="horz" lIns="0" tIns="45720" rIns="91440" bIns="45720" rtlCol="0">
            <a:normAutofit fontScale="77500" lnSpcReduction="2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4000" b="1" dirty="0">
                <a:latin typeface="Red Hat Text" panose="02010303040201060303"/>
                <a:cs typeface="Courier New" panose="02070309020205020404" pitchFamily="49" charset="0"/>
              </a:rPr>
              <a:t>Explanation:</a:t>
            </a:r>
          </a:p>
          <a:p>
            <a:pPr marL="342900" lvl="1" indent="0">
              <a:buFont typeface="Arial" panose="020B0604020202020204" pitchFamily="34" charset="0"/>
              <a:buNone/>
            </a:pPr>
            <a:endParaRPr lang="en-US" sz="4000" b="1" dirty="0">
              <a:latin typeface="Red Hat Text" panose="02010303040201060303"/>
              <a:cs typeface="Courier New" panose="02070309020205020404" pitchFamily="49" charset="0"/>
            </a:endParaRPr>
          </a:p>
          <a:p>
            <a:pPr marL="342900" lvl="1" indent="0">
              <a:buFont typeface="Arial" panose="020B0604020202020204" pitchFamily="34" charset="0"/>
              <a:buNone/>
            </a:pPr>
            <a:r>
              <a:rPr lang="en-US" sz="4000" dirty="0">
                <a:highlight>
                  <a:srgbClr val="FFFF00"/>
                </a:highlight>
                <a:latin typeface="Red Hat Text" panose="02010303040201060303"/>
                <a:cs typeface="Courier New" panose="02070309020205020404" pitchFamily="49" charset="0"/>
              </a:rPr>
              <a:t>True</a:t>
            </a:r>
            <a:r>
              <a:rPr lang="en-US" sz="4000" dirty="0">
                <a:latin typeface="Red Hat Text" panose="02010303040201060303"/>
                <a:cs typeface="Courier New" panose="02070309020205020404" pitchFamily="49" charset="0"/>
              </a:rPr>
              <a:t>.</a:t>
            </a:r>
          </a:p>
          <a:p>
            <a:pPr marL="342900" lvl="1" indent="0">
              <a:buFont typeface="Arial" panose="020B0604020202020204" pitchFamily="34" charset="0"/>
              <a:buNone/>
            </a:pPr>
            <a:br>
              <a:rPr lang="en-US" sz="4000" dirty="0">
                <a:latin typeface="Red Hat Text" panose="02010303040201060303"/>
                <a:cs typeface="Courier New" panose="02070309020205020404" pitchFamily="49" charset="0"/>
              </a:rPr>
            </a:br>
            <a:r>
              <a:rPr lang="en-US" sz="4000" dirty="0" err="1">
                <a:latin typeface="Red Hat Text" panose="02010303040201060303"/>
                <a:cs typeface="Courier New" panose="02070309020205020404" pitchFamily="49" charset="0"/>
              </a:rPr>
              <a:t>dbinom</a:t>
            </a:r>
            <a:r>
              <a:rPr lang="en-US" sz="4000" dirty="0">
                <a:latin typeface="Red Hat Text" panose="02010303040201060303"/>
                <a:cs typeface="Courier New" panose="02070309020205020404" pitchFamily="49" charset="0"/>
              </a:rPr>
              <a:t>() gives P(X=x), and </a:t>
            </a:r>
            <a:r>
              <a:rPr lang="en-US" sz="4000" dirty="0" err="1">
                <a:latin typeface="Red Hat Text" panose="02010303040201060303"/>
                <a:cs typeface="Courier New" panose="02070309020205020404" pitchFamily="49" charset="0"/>
              </a:rPr>
              <a:t>pbinom</a:t>
            </a:r>
            <a:r>
              <a:rPr lang="en-US" sz="4000" dirty="0">
                <a:latin typeface="Red Hat Text" panose="02010303040201060303"/>
                <a:cs typeface="Courier New" panose="02070309020205020404" pitchFamily="49" charset="0"/>
              </a:rPr>
              <a:t>() gives P(X&lt;=x), so generally not the same.</a:t>
            </a: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But the binomial distribution can only go as low as 0 (all trials fail), so P(X=0) = P(X&lt;=0) for binomial variables!</a:t>
            </a:r>
            <a:endParaRPr lang="en-US" sz="3200" dirty="0">
              <a:latin typeface="Courier New" panose="02070309020205020404" pitchFamily="49" charset="0"/>
              <a:cs typeface="Courier New" panose="02070309020205020404" pitchFamily="49" charset="0"/>
            </a:endParaRPr>
          </a:p>
        </p:txBody>
      </p:sp>
      <p:cxnSp>
        <p:nvCxnSpPr>
          <p:cNvPr id="6" name="Straight Connector 5">
            <a:extLst>
              <a:ext uri="{FF2B5EF4-FFF2-40B4-BE49-F238E27FC236}">
                <a16:creationId xmlns:a16="http://schemas.microsoft.com/office/drawing/2014/main" id="{1217D7A0-EA2F-485A-42DC-1A94D9CCE287}"/>
              </a:ext>
            </a:extLst>
          </p:cNvPr>
          <p:cNvCxnSpPr/>
          <p:nvPr/>
        </p:nvCxnSpPr>
        <p:spPr>
          <a:xfrm>
            <a:off x="2802027"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074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Binomial &amp; Normal Distributions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1066801"/>
          </a:xfrm>
        </p:spPr>
        <p:txBody>
          <a:bodyPr>
            <a:normAutofit fontScale="77500" lnSpcReduction="20000"/>
          </a:bodyPr>
          <a:lstStyle/>
          <a:p>
            <a:pPr marL="342900" lvl="1" indent="0">
              <a:buNone/>
            </a:pPr>
            <a:r>
              <a:rPr lang="en-US" sz="4000" dirty="0">
                <a:latin typeface="Red Hat Text" panose="02010303040201060303"/>
                <a:cs typeface="Courier New" panose="02070309020205020404" pitchFamily="49" charset="0"/>
              </a:rPr>
              <a:t>What is your </a:t>
            </a:r>
            <a:r>
              <a:rPr lang="en-US" sz="4000" i="1" dirty="0">
                <a:latin typeface="Red Hat Text" panose="02010303040201060303"/>
                <a:cs typeface="Courier New" panose="02070309020205020404" pitchFamily="49" charset="0"/>
              </a:rPr>
              <a:t>best guess </a:t>
            </a:r>
            <a:r>
              <a:rPr lang="en-US" sz="4000" dirty="0">
                <a:latin typeface="Red Hat Text" panose="02010303040201060303"/>
                <a:cs typeface="Courier New" panose="02070309020205020404" pitchFamily="49" charset="0"/>
              </a:rPr>
              <a:t>of the mean and standard deviation of this Normal distribution?</a:t>
            </a:r>
            <a:endParaRPr lang="en-US" sz="3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20DF8124-540F-2EA5-E916-98FCCC85FEE5}"/>
              </a:ext>
            </a:extLst>
          </p:cNvPr>
          <p:cNvPicPr>
            <a:picLocks noChangeAspect="1"/>
          </p:cNvPicPr>
          <p:nvPr/>
        </p:nvPicPr>
        <p:blipFill rotWithShape="1">
          <a:blip r:embed="rId2"/>
          <a:srcRect t="8254"/>
          <a:stretch/>
        </p:blipFill>
        <p:spPr>
          <a:xfrm>
            <a:off x="572440" y="2681226"/>
            <a:ext cx="7361558" cy="3719574"/>
          </a:xfrm>
          <a:prstGeom prst="rect">
            <a:avLst/>
          </a:prstGeom>
        </p:spPr>
      </p:pic>
    </p:spTree>
    <p:extLst>
      <p:ext uri="{BB962C8B-B14F-4D97-AF65-F5344CB8AC3E}">
        <p14:creationId xmlns:p14="http://schemas.microsoft.com/office/powerpoint/2010/main" val="2337107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Binomial &amp; Normal Distributions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01193" y="2041784"/>
            <a:ext cx="8556770" cy="1666150"/>
          </a:xfrm>
        </p:spPr>
        <p:txBody>
          <a:bodyPr>
            <a:normAutofit fontScale="47500" lnSpcReduction="20000"/>
          </a:bodyPr>
          <a:lstStyle/>
          <a:p>
            <a:pPr marL="342900" lvl="1" indent="0">
              <a:buNone/>
            </a:pPr>
            <a:r>
              <a:rPr lang="en-US" sz="4000" b="1" dirty="0">
                <a:latin typeface="Red Hat Text" panose="02010303040201060303"/>
                <a:cs typeface="Courier New" panose="02070309020205020404" pitchFamily="49" charset="0"/>
              </a:rPr>
              <a:t>Explanation:</a:t>
            </a:r>
          </a:p>
          <a:p>
            <a:pPr marL="342900" lvl="1" indent="0">
              <a:buNone/>
            </a:pPr>
            <a:r>
              <a:rPr lang="en-US" sz="4000" dirty="0">
                <a:highlight>
                  <a:srgbClr val="FFFF00"/>
                </a:highlight>
                <a:latin typeface="Red Hat Text" panose="02010303040201060303"/>
                <a:cs typeface="Courier New" panose="02070309020205020404" pitchFamily="49" charset="0"/>
              </a:rPr>
              <a:t>The mean is 100 (the center of the distribution) and the standard deviation is 10.</a:t>
            </a: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In a normal distribution, 95% of the data is within two standard deviations of the mean; which increases to over 99% when you extend out to three standard deviations.</a:t>
            </a:r>
            <a:endParaRPr lang="en-US" sz="3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20DF8124-540F-2EA5-E916-98FCCC85FEE5}"/>
              </a:ext>
            </a:extLst>
          </p:cNvPr>
          <p:cNvPicPr>
            <a:picLocks noChangeAspect="1"/>
          </p:cNvPicPr>
          <p:nvPr/>
        </p:nvPicPr>
        <p:blipFill rotWithShape="1">
          <a:blip r:embed="rId2"/>
          <a:srcRect t="8254"/>
          <a:stretch/>
        </p:blipFill>
        <p:spPr>
          <a:xfrm>
            <a:off x="1763852" y="3908772"/>
            <a:ext cx="5213338" cy="2634143"/>
          </a:xfrm>
          <a:prstGeom prst="rect">
            <a:avLst/>
          </a:prstGeom>
        </p:spPr>
      </p:pic>
      <p:cxnSp>
        <p:nvCxnSpPr>
          <p:cNvPr id="7" name="Straight Connector 6">
            <a:extLst>
              <a:ext uri="{FF2B5EF4-FFF2-40B4-BE49-F238E27FC236}">
                <a16:creationId xmlns:a16="http://schemas.microsoft.com/office/drawing/2014/main" id="{8CC96423-8524-7615-DEFE-E29007E22E18}"/>
              </a:ext>
            </a:extLst>
          </p:cNvPr>
          <p:cNvCxnSpPr/>
          <p:nvPr/>
        </p:nvCxnSpPr>
        <p:spPr>
          <a:xfrm>
            <a:off x="3414319" y="5452844"/>
            <a:ext cx="0" cy="66273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886A921-FB37-826E-13D6-D626165F69D8}"/>
              </a:ext>
            </a:extLst>
          </p:cNvPr>
          <p:cNvCxnSpPr/>
          <p:nvPr/>
        </p:nvCxnSpPr>
        <p:spPr>
          <a:xfrm>
            <a:off x="5705914" y="5445853"/>
            <a:ext cx="0" cy="66273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06742D9-CFC7-F2BC-376E-5F94ED21BDDA}"/>
              </a:ext>
            </a:extLst>
          </p:cNvPr>
          <p:cNvCxnSpPr/>
          <p:nvPr/>
        </p:nvCxnSpPr>
        <p:spPr>
          <a:xfrm>
            <a:off x="3514987" y="5813571"/>
            <a:ext cx="2114026" cy="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BCAF936-FFD1-D3F0-280B-B287A9E7467E}"/>
              </a:ext>
            </a:extLst>
          </p:cNvPr>
          <p:cNvSpPr txBox="1"/>
          <p:nvPr/>
        </p:nvSpPr>
        <p:spPr>
          <a:xfrm>
            <a:off x="3875886" y="5167619"/>
            <a:ext cx="1603695" cy="646331"/>
          </a:xfrm>
          <a:prstGeom prst="rect">
            <a:avLst/>
          </a:prstGeom>
          <a:noFill/>
        </p:spPr>
        <p:txBody>
          <a:bodyPr wrap="square" rtlCol="0">
            <a:spAutoFit/>
          </a:bodyPr>
          <a:lstStyle/>
          <a:p>
            <a:r>
              <a:rPr lang="en-US" dirty="0"/>
              <a:t>95% within 2 SD’s of mean</a:t>
            </a:r>
          </a:p>
        </p:txBody>
      </p:sp>
    </p:spTree>
    <p:extLst>
      <p:ext uri="{BB962C8B-B14F-4D97-AF65-F5344CB8AC3E}">
        <p14:creationId xmlns:p14="http://schemas.microsoft.com/office/powerpoint/2010/main" val="5340996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Binomial &amp; Normal Distributions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4446053"/>
          </a:xfrm>
        </p:spPr>
        <p:txBody>
          <a:bodyPr>
            <a:normAutofit/>
          </a:bodyPr>
          <a:lstStyle/>
          <a:p>
            <a:pPr marL="342900" lvl="1" indent="0">
              <a:buNone/>
            </a:pPr>
            <a:r>
              <a:rPr lang="en-US" sz="4400" dirty="0">
                <a:latin typeface="Red Hat Text" panose="02010303040201060303"/>
                <a:cs typeface="Courier New" panose="02070309020205020404" pitchFamily="49" charset="0"/>
              </a:rPr>
              <a:t>Write out R code which would compute P(35 &lt;= X &lt;= 50), where </a:t>
            </a:r>
          </a:p>
          <a:p>
            <a:pPr marL="342900" lvl="1" indent="0">
              <a:buNone/>
            </a:pPr>
            <a:r>
              <a:rPr lang="en-US" sz="4400" dirty="0">
                <a:latin typeface="Red Hat Text" panose="02010303040201060303"/>
                <a:cs typeface="Courier New" panose="02070309020205020404" pitchFamily="49" charset="0"/>
              </a:rPr>
              <a:t>X ~ Normal(40, 5).</a:t>
            </a:r>
            <a:endParaRPr lang="en-US" sz="36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946494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8: Binomial &amp; Normal Distributions *</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2" y="1840448"/>
            <a:ext cx="2617365" cy="4446053"/>
          </a:xfrm>
        </p:spPr>
        <p:txBody>
          <a:bodyPr>
            <a:normAutofit/>
          </a:bodyPr>
          <a:lstStyle/>
          <a:p>
            <a:pPr marL="342900" lvl="1" indent="0">
              <a:buNone/>
            </a:pPr>
            <a:r>
              <a:rPr lang="en-US" sz="2000" dirty="0">
                <a:latin typeface="Red Hat Text" panose="02010303040201060303"/>
                <a:cs typeface="Courier New" panose="02070309020205020404" pitchFamily="49" charset="0"/>
              </a:rPr>
              <a:t>Write out R code which would compute </a:t>
            </a:r>
          </a:p>
          <a:p>
            <a:pPr marL="342900" lvl="1" indent="0">
              <a:buNone/>
            </a:pPr>
            <a:r>
              <a:rPr lang="en-US" sz="2000" dirty="0">
                <a:latin typeface="Red Hat Text" panose="02010303040201060303"/>
                <a:cs typeface="Courier New" panose="02070309020205020404" pitchFamily="49" charset="0"/>
              </a:rPr>
              <a:t>P(</a:t>
            </a:r>
            <a:r>
              <a:rPr lang="en-US" sz="2000">
                <a:latin typeface="Red Hat Text" panose="02010303040201060303"/>
                <a:cs typeface="Courier New" panose="02070309020205020404" pitchFamily="49" charset="0"/>
              </a:rPr>
              <a:t>35 &lt;= X &lt; </a:t>
            </a:r>
            <a:r>
              <a:rPr lang="en-US" sz="2000" dirty="0">
                <a:latin typeface="Red Hat Text" panose="02010303040201060303"/>
                <a:cs typeface="Courier New" panose="02070309020205020404" pitchFamily="49" charset="0"/>
              </a:rPr>
              <a:t>50), where </a:t>
            </a:r>
          </a:p>
          <a:p>
            <a:pPr marL="342900" lvl="1" indent="0">
              <a:buNone/>
            </a:pPr>
            <a:r>
              <a:rPr lang="en-US" sz="2000" dirty="0">
                <a:latin typeface="Red Hat Text" panose="02010303040201060303"/>
                <a:cs typeface="Courier New" panose="02070309020205020404" pitchFamily="49" charset="0"/>
              </a:rPr>
              <a:t>X ~ Normal(40, 5).</a:t>
            </a:r>
            <a:endParaRPr lang="en-US" sz="16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cxnSp>
        <p:nvCxnSpPr>
          <p:cNvPr id="5" name="Straight Connector 4">
            <a:extLst>
              <a:ext uri="{FF2B5EF4-FFF2-40B4-BE49-F238E27FC236}">
                <a16:creationId xmlns:a16="http://schemas.microsoft.com/office/drawing/2014/main" id="{3F6CA360-8589-C873-FD41-E24A7658B896}"/>
              </a:ext>
            </a:extLst>
          </p:cNvPr>
          <p:cNvCxnSpPr/>
          <p:nvPr/>
        </p:nvCxnSpPr>
        <p:spPr>
          <a:xfrm>
            <a:off x="2802027"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AD5B2154-6263-BADC-51BE-A0726374A830}"/>
              </a:ext>
            </a:extLst>
          </p:cNvPr>
          <p:cNvSpPr txBox="1">
            <a:spLocks/>
          </p:cNvSpPr>
          <p:nvPr/>
        </p:nvSpPr>
        <p:spPr>
          <a:xfrm>
            <a:off x="2853657" y="1992848"/>
            <a:ext cx="5661169" cy="4446053"/>
          </a:xfrm>
          <a:prstGeom prst="rect">
            <a:avLst/>
          </a:prstGeom>
        </p:spPr>
        <p:txBody>
          <a:bodyPr vert="horz" lIns="0" tIns="45720" rIns="91440" bIns="45720" rtlCol="0">
            <a:normAutofit/>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2000" b="1" dirty="0">
                <a:latin typeface="Red Hat Text" panose="02010303040201060303"/>
                <a:cs typeface="Courier New" panose="02070309020205020404" pitchFamily="49" charset="0"/>
              </a:rPr>
              <a:t>Explanation:</a:t>
            </a:r>
          </a:p>
          <a:p>
            <a:pPr marL="342900" lvl="1" indent="0">
              <a:buFont typeface="Arial" panose="020B0604020202020204" pitchFamily="34" charset="0"/>
              <a:buNone/>
            </a:pPr>
            <a:r>
              <a:rPr lang="en-US" sz="1800" dirty="0" err="1">
                <a:highlight>
                  <a:srgbClr val="FFFF00"/>
                </a:highlight>
                <a:latin typeface="Courier New" panose="02070309020205020404" pitchFamily="49" charset="0"/>
                <a:cs typeface="Courier New" panose="02070309020205020404" pitchFamily="49" charset="0"/>
              </a:rPr>
              <a:t>pnorm</a:t>
            </a:r>
            <a:r>
              <a:rPr lang="en-US" sz="1800" dirty="0">
                <a:highlight>
                  <a:srgbClr val="FFFF00"/>
                </a:highlight>
                <a:latin typeface="Courier New" panose="02070309020205020404" pitchFamily="49" charset="0"/>
                <a:cs typeface="Courier New" panose="02070309020205020404" pitchFamily="49" charset="0"/>
              </a:rPr>
              <a:t>(50, 40, 5) – </a:t>
            </a:r>
            <a:r>
              <a:rPr lang="en-US" sz="1800" dirty="0" err="1">
                <a:highlight>
                  <a:srgbClr val="FFFF00"/>
                </a:highlight>
                <a:latin typeface="Courier New" panose="02070309020205020404" pitchFamily="49" charset="0"/>
                <a:cs typeface="Courier New" panose="02070309020205020404" pitchFamily="49" charset="0"/>
              </a:rPr>
              <a:t>pnorm</a:t>
            </a:r>
            <a:r>
              <a:rPr lang="en-US" sz="1800" dirty="0">
                <a:highlight>
                  <a:srgbClr val="FFFF00"/>
                </a:highlight>
                <a:latin typeface="Courier New" panose="02070309020205020404" pitchFamily="49" charset="0"/>
                <a:cs typeface="Courier New" panose="02070309020205020404" pitchFamily="49" charset="0"/>
              </a:rPr>
              <a:t>(35, 40, 5)</a:t>
            </a:r>
          </a:p>
          <a:p>
            <a:pPr marL="342900" lvl="1" indent="0">
              <a:buFont typeface="Arial" panose="020B0604020202020204" pitchFamily="34" charset="0"/>
              <a:buNone/>
            </a:pPr>
            <a:endParaRPr lang="en-US" sz="2000" dirty="0">
              <a:latin typeface="Red Hat Text" panose="02010303040201060303"/>
              <a:cs typeface="Courier New" panose="02070309020205020404" pitchFamily="49" charset="0"/>
            </a:endParaRPr>
          </a:p>
          <a:p>
            <a:pPr marL="342900" lvl="1" indent="0">
              <a:buFont typeface="Arial" panose="020B0604020202020204" pitchFamily="34" charset="0"/>
              <a:buNone/>
            </a:pPr>
            <a:r>
              <a:rPr lang="en-US" sz="2000" dirty="0">
                <a:latin typeface="Red Hat Text" panose="02010303040201060303"/>
                <a:cs typeface="Courier New" panose="02070309020205020404" pitchFamily="49" charset="0"/>
              </a:rPr>
              <a:t>The first term is all the area to the left of 50; the second term is all the area to the left of 35. When you subtract the two, you are left with the area in between them. There is no need to adjust here – continuous areas, caution to the wind!</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504959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9: Inference on Proportions</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38207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2: Data Visualization</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a:bodyPr>
          <a:lstStyle/>
          <a:p>
            <a:pPr marL="342900" lvl="1" indent="0">
              <a:buNone/>
            </a:pPr>
            <a:r>
              <a:rPr lang="en-US" sz="4000" dirty="0"/>
              <a:t>You wish to visualize the distribution of Temperature (continuous) within each of 12 months. Should you facet by Temperature or Month?</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12962788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4446053"/>
          </a:xfrm>
        </p:spPr>
        <p:txBody>
          <a:bodyPr>
            <a:normAutofit/>
          </a:bodyPr>
          <a:lstStyle/>
          <a:p>
            <a:pPr marL="342900" lvl="1" indent="0">
              <a:buNone/>
            </a:pPr>
            <a:r>
              <a:rPr lang="en-US" sz="3200" dirty="0">
                <a:latin typeface="Red Hat Text" panose="02010303040201060303"/>
                <a:cs typeface="Courier New" panose="02070309020205020404" pitchFamily="49" charset="0"/>
              </a:rPr>
              <a:t>The following slides will take us through an example hypothesis test and then confidence interval for a difference in proportions on some made-up data.</a:t>
            </a:r>
          </a:p>
          <a:p>
            <a:pPr marL="342900" lvl="1" indent="0">
              <a:buNone/>
            </a:pPr>
            <a:endParaRPr lang="en-US" sz="3200" dirty="0">
              <a:latin typeface="Red Hat Text" panose="02010303040201060303"/>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Question of interest:</a:t>
            </a:r>
            <a:br>
              <a:rPr lang="en-US" sz="3200" dirty="0">
                <a:latin typeface="Red Hat Text" panose="02010303040201060303"/>
                <a:cs typeface="Courier New" panose="02070309020205020404" pitchFamily="49" charset="0"/>
              </a:rPr>
            </a:br>
            <a:r>
              <a:rPr lang="en-US" sz="3200" dirty="0">
                <a:latin typeface="Red Hat Text" panose="02010303040201060303"/>
                <a:cs typeface="Courier New" panose="02070309020205020404" pitchFamily="49" charset="0"/>
              </a:rPr>
              <a:t>Is there a difference in the proportion of people who are left-handed among basketball players and non-players?</a:t>
            </a:r>
            <a:endParaRPr lang="en-US" sz="24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9240750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2" y="1840448"/>
                <a:ext cx="8800051" cy="4446053"/>
              </a:xfrm>
            </p:spPr>
            <p:txBody>
              <a:bodyPr>
                <a:normAutofit lnSpcReduction="10000"/>
              </a:bodyPr>
              <a:lstStyle/>
              <a:p>
                <a:pPr marL="342900" lvl="1" indent="0">
                  <a:buNone/>
                </a:pPr>
                <a:r>
                  <a:rPr lang="en-US" sz="2000" dirty="0">
                    <a:latin typeface="Red Hat Text" panose="02010303040201060303"/>
                    <a:cs typeface="Courier New" panose="02070309020205020404" pitchFamily="49" charset="0"/>
                  </a:rPr>
                  <a:t>Made-up data from a </a:t>
                </a:r>
                <a:r>
                  <a:rPr lang="en-US" sz="2000" u="sng" dirty="0">
                    <a:latin typeface="Red Hat Text" panose="02010303040201060303"/>
                    <a:cs typeface="Courier New" panose="02070309020205020404" pitchFamily="49" charset="0"/>
                  </a:rPr>
                  <a:t>random sample</a:t>
                </a:r>
                <a:r>
                  <a:rPr lang="en-US" sz="2000" dirty="0">
                    <a:latin typeface="Red Hat Text" panose="02010303040201060303"/>
                    <a:cs typeface="Courier New" panose="02070309020205020404" pitchFamily="49" charset="0"/>
                  </a:rPr>
                  <a:t> of basketball players and non-players:</a:t>
                </a: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400" dirty="0">
                  <a:latin typeface="Red Hat Text" panose="02010303040201060303"/>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Let </a:t>
                </a:r>
                <a14:m>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𝑝𝑙𝑎𝑦𝑒𝑟</m:t>
                        </m:r>
                      </m:sub>
                    </m:sSub>
                  </m:oMath>
                </a14:m>
                <a:r>
                  <a:rPr lang="en-US" sz="2400" dirty="0">
                    <a:latin typeface="Red Hat Text" panose="02010303040201060303"/>
                    <a:cs typeface="Courier New" panose="02070309020205020404" pitchFamily="49" charset="0"/>
                  </a:rPr>
                  <a:t> be the true but unknown proportion of lefties among players and </a:t>
                </a:r>
                <a14:m>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oMath>
                </a14:m>
                <a:r>
                  <a:rPr lang="en-US" sz="2400" dirty="0">
                    <a:latin typeface="Red Hat Text" panose="02010303040201060303"/>
                    <a:cs typeface="Courier New" panose="02070309020205020404" pitchFamily="49" charset="0"/>
                  </a:rPr>
                  <a:t> the proportion among non-players.</a:t>
                </a:r>
              </a:p>
              <a:p>
                <a:pPr marL="342900" lvl="1" indent="0">
                  <a:buNone/>
                </a:pPr>
                <a:endParaRPr lang="en-US" sz="2400" dirty="0">
                  <a:latin typeface="Red Hat Text" panose="02010303040201060303"/>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Write out the data generating model for this scenario, and hypotheses for the test of ANY difference between </a:t>
                </a:r>
                <a14:m>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𝑝𝑙𝑎𝑦𝑒𝑟</m:t>
                        </m:r>
                      </m:sub>
                    </m:sSub>
                  </m:oMath>
                </a14:m>
                <a:r>
                  <a:rPr lang="en-US" sz="2400" dirty="0">
                    <a:latin typeface="Red Hat Text" panose="02010303040201060303"/>
                    <a:cs typeface="Courier New" panose="02070309020205020404" pitchFamily="49" charset="0"/>
                  </a:rPr>
                  <a:t> and </a:t>
                </a:r>
                <a14:m>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oMath>
                </a14:m>
                <a:r>
                  <a:rPr lang="en-US" sz="2400" dirty="0">
                    <a:latin typeface="Red Hat Text" panose="02010303040201060303"/>
                    <a:cs typeface="Courier New" panose="02070309020205020404" pitchFamily="49" charset="0"/>
                  </a:rPr>
                  <a:t>.</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2" y="1840448"/>
                <a:ext cx="8800051" cy="4446053"/>
              </a:xfrm>
              <a:blipFill>
                <a:blip r:embed="rId2"/>
                <a:stretch>
                  <a:fillRect t="-2058" b="-233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2450CC6C-6627-8F1A-F0F8-5A2C53369ACE}"/>
              </a:ext>
            </a:extLst>
          </p:cNvPr>
          <p:cNvGraphicFramePr>
            <a:graphicFrameLocks noGrp="1"/>
          </p:cNvGraphicFramePr>
          <p:nvPr>
            <p:extLst>
              <p:ext uri="{D42A27DB-BD31-4B8C-83A1-F6EECF244321}">
                <p14:modId xmlns:p14="http://schemas.microsoft.com/office/powerpoint/2010/main" val="1094422663"/>
              </p:ext>
            </p:extLst>
          </p:nvPr>
        </p:nvGraphicFramePr>
        <p:xfrm>
          <a:off x="550876" y="2302252"/>
          <a:ext cx="6831435" cy="1748871"/>
        </p:xfrm>
        <a:graphic>
          <a:graphicData uri="http://schemas.openxmlformats.org/drawingml/2006/table">
            <a:tbl>
              <a:tblPr firstRow="1" bandRow="1">
                <a:tableStyleId>{5C22544A-7EE6-4342-B048-85BDC9FD1C3A}</a:tableStyleId>
              </a:tblPr>
              <a:tblGrid>
                <a:gridCol w="2277145">
                  <a:extLst>
                    <a:ext uri="{9D8B030D-6E8A-4147-A177-3AD203B41FA5}">
                      <a16:colId xmlns:a16="http://schemas.microsoft.com/office/drawing/2014/main" val="345325215"/>
                    </a:ext>
                  </a:extLst>
                </a:gridCol>
                <a:gridCol w="2277145">
                  <a:extLst>
                    <a:ext uri="{9D8B030D-6E8A-4147-A177-3AD203B41FA5}">
                      <a16:colId xmlns:a16="http://schemas.microsoft.com/office/drawing/2014/main" val="1556457172"/>
                    </a:ext>
                  </a:extLst>
                </a:gridCol>
                <a:gridCol w="2277145">
                  <a:extLst>
                    <a:ext uri="{9D8B030D-6E8A-4147-A177-3AD203B41FA5}">
                      <a16:colId xmlns:a16="http://schemas.microsoft.com/office/drawing/2014/main" val="4114055938"/>
                    </a:ext>
                  </a:extLst>
                </a:gridCol>
              </a:tblGrid>
              <a:tr h="582957">
                <a:tc>
                  <a:txBody>
                    <a:bodyPr/>
                    <a:lstStyle/>
                    <a:p>
                      <a:endParaRPr lang="en-US" sz="2000" dirty="0"/>
                    </a:p>
                  </a:txBody>
                  <a:tcPr/>
                </a:tc>
                <a:tc>
                  <a:txBody>
                    <a:bodyPr/>
                    <a:lstStyle/>
                    <a:p>
                      <a:r>
                        <a:rPr lang="en-US" sz="2000" dirty="0"/>
                        <a:t>Left-Handed</a:t>
                      </a:r>
                    </a:p>
                  </a:txBody>
                  <a:tcPr/>
                </a:tc>
                <a:tc>
                  <a:txBody>
                    <a:bodyPr/>
                    <a:lstStyle/>
                    <a:p>
                      <a:r>
                        <a:rPr lang="en-US" sz="2000" dirty="0"/>
                        <a:t>Total</a:t>
                      </a:r>
                    </a:p>
                  </a:txBody>
                  <a:tcPr/>
                </a:tc>
                <a:extLst>
                  <a:ext uri="{0D108BD9-81ED-4DB2-BD59-A6C34878D82A}">
                    <a16:rowId xmlns:a16="http://schemas.microsoft.com/office/drawing/2014/main" val="3344648507"/>
                  </a:ext>
                </a:extLst>
              </a:tr>
              <a:tr h="582957">
                <a:tc>
                  <a:txBody>
                    <a:bodyPr/>
                    <a:lstStyle/>
                    <a:p>
                      <a:r>
                        <a:rPr lang="en-US" sz="2000" dirty="0"/>
                        <a:t>Basketball Players</a:t>
                      </a:r>
                    </a:p>
                  </a:txBody>
                  <a:tcPr/>
                </a:tc>
                <a:tc>
                  <a:txBody>
                    <a:bodyPr/>
                    <a:lstStyle/>
                    <a:p>
                      <a:r>
                        <a:rPr lang="en-US" sz="2000" dirty="0"/>
                        <a:t>49</a:t>
                      </a:r>
                    </a:p>
                  </a:txBody>
                  <a:tcPr/>
                </a:tc>
                <a:tc>
                  <a:txBody>
                    <a:bodyPr/>
                    <a:lstStyle/>
                    <a:p>
                      <a:r>
                        <a:rPr lang="en-US" sz="2000" dirty="0"/>
                        <a:t>538</a:t>
                      </a:r>
                    </a:p>
                  </a:txBody>
                  <a:tcPr/>
                </a:tc>
                <a:extLst>
                  <a:ext uri="{0D108BD9-81ED-4DB2-BD59-A6C34878D82A}">
                    <a16:rowId xmlns:a16="http://schemas.microsoft.com/office/drawing/2014/main" val="1851557358"/>
                  </a:ext>
                </a:extLst>
              </a:tr>
              <a:tr h="582957">
                <a:tc>
                  <a:txBody>
                    <a:bodyPr/>
                    <a:lstStyle/>
                    <a:p>
                      <a:r>
                        <a:rPr lang="en-US" sz="2000" dirty="0"/>
                        <a:t>Non-Players</a:t>
                      </a:r>
                    </a:p>
                  </a:txBody>
                  <a:tcPr/>
                </a:tc>
                <a:tc>
                  <a:txBody>
                    <a:bodyPr/>
                    <a:lstStyle/>
                    <a:p>
                      <a:r>
                        <a:rPr lang="en-US" sz="2000" dirty="0"/>
                        <a:t>64</a:t>
                      </a:r>
                    </a:p>
                  </a:txBody>
                  <a:tcPr/>
                </a:tc>
                <a:tc>
                  <a:txBody>
                    <a:bodyPr/>
                    <a:lstStyle/>
                    <a:p>
                      <a:r>
                        <a:rPr lang="en-US" sz="2000" dirty="0"/>
                        <a:t>500</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2552284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397437"/>
                <a:ext cx="8800051" cy="3145478"/>
              </a:xfrm>
            </p:spPr>
            <p:txBody>
              <a:bodyPr>
                <a:normAutofit fontScale="92500"/>
              </a:bodyPr>
              <a:lstStyle/>
              <a:p>
                <a:pPr marL="342900" lvl="1"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𝑋</m:t>
                          </m:r>
                        </m:e>
                        <m:sub>
                          <m:r>
                            <a:rPr lang="en-US" sz="2400" b="0" i="1" smtClean="0">
                              <a:latin typeface="Cambria Math" panose="02040503050406030204" pitchFamily="18" charset="0"/>
                              <a:cs typeface="Courier New" panose="02070309020205020404" pitchFamily="49" charset="0"/>
                            </a:rPr>
                            <m:t>𝑝𝑙𝑎𝑦𝑒𝑟</m:t>
                          </m:r>
                        </m:sub>
                      </m:sSub>
                      <m:r>
                        <a:rPr lang="en-US" sz="2400" b="0" i="1" smtClean="0">
                          <a:latin typeface="Cambria Math" panose="02040503050406030204" pitchFamily="18" charset="0"/>
                          <a:cs typeface="Courier New" panose="02070309020205020404" pitchFamily="49" charset="0"/>
                        </a:rPr>
                        <m:t>~</m:t>
                      </m:r>
                      <m:r>
                        <a:rPr lang="en-US" sz="2400" b="0" i="1" smtClean="0">
                          <a:latin typeface="Cambria Math" panose="02040503050406030204" pitchFamily="18" charset="0"/>
                          <a:cs typeface="Courier New" panose="02070309020205020404" pitchFamily="49" charset="0"/>
                        </a:rPr>
                        <m:t>𝐵𝑖𝑛𝑜𝑚</m:t>
                      </m:r>
                      <m:d>
                        <m:dPr>
                          <m:ctrlPr>
                            <a:rPr lang="en-US" sz="2400" b="0" i="1" smtClean="0">
                              <a:latin typeface="Cambria Math" panose="02040503050406030204" pitchFamily="18" charset="0"/>
                              <a:cs typeface="Courier New" panose="02070309020205020404" pitchFamily="49" charset="0"/>
                            </a:rPr>
                          </m:ctrlPr>
                        </m:dPr>
                        <m:e>
                          <m:r>
                            <a:rPr lang="en-US" sz="2400" b="0" i="1" smtClean="0">
                              <a:latin typeface="Cambria Math" panose="02040503050406030204" pitchFamily="18" charset="0"/>
                              <a:cs typeface="Courier New" panose="02070309020205020404" pitchFamily="49" charset="0"/>
                            </a:rPr>
                            <m:t>538, </m:t>
                          </m:r>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𝑝𝑙𝑎𝑦𝑒𝑟</m:t>
                              </m:r>
                            </m:sub>
                          </m:sSub>
                        </m:e>
                      </m:d>
                    </m:oMath>
                  </m:oMathPara>
                </a14:m>
                <a:endParaRPr lang="en-US" sz="2400" b="0" dirty="0">
                  <a:latin typeface="Red Hat Text" panose="02010303040201060303"/>
                  <a:cs typeface="Courier New" panose="02070309020205020404" pitchFamily="49" charset="0"/>
                </a:endParaRPr>
              </a:p>
              <a:p>
                <a:pPr marL="34290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𝑋</m:t>
                          </m:r>
                        </m:e>
                        <m:sub>
                          <m:r>
                            <a:rPr lang="en-US" sz="2400" b="0" i="1" smtClean="0">
                              <a:latin typeface="Cambria Math" panose="02040503050406030204" pitchFamily="18" charset="0"/>
                              <a:cs typeface="Courier New" panose="02070309020205020404" pitchFamily="49" charset="0"/>
                            </a:rPr>
                            <m:t>𝑛𝑜𝑛</m:t>
                          </m:r>
                        </m:sub>
                      </m:sSub>
                      <m:r>
                        <a:rPr lang="en-US" sz="2400" b="0" i="1" smtClean="0">
                          <a:latin typeface="Cambria Math" panose="02040503050406030204" pitchFamily="18" charset="0"/>
                          <a:cs typeface="Courier New" panose="02070309020205020404" pitchFamily="49" charset="0"/>
                        </a:rPr>
                        <m:t>~</m:t>
                      </m:r>
                      <m:r>
                        <a:rPr lang="en-US" sz="2400" b="0" i="1" smtClean="0">
                          <a:latin typeface="Cambria Math" panose="02040503050406030204" pitchFamily="18" charset="0"/>
                          <a:cs typeface="Courier New" panose="02070309020205020404" pitchFamily="49" charset="0"/>
                        </a:rPr>
                        <m:t>𝐵𝑖𝑛𝑜𝑚</m:t>
                      </m:r>
                      <m:r>
                        <a:rPr lang="en-US" sz="2400" b="0" i="1" smtClean="0">
                          <a:latin typeface="Cambria Math" panose="02040503050406030204" pitchFamily="18" charset="0"/>
                          <a:cs typeface="Courier New" panose="02070309020205020404" pitchFamily="49" charset="0"/>
                        </a:rPr>
                        <m:t>(500, </m:t>
                      </m:r>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r>
                        <a:rPr lang="en-US" sz="2400" b="0" i="1" smtClean="0">
                          <a:latin typeface="Cambria Math" panose="02040503050406030204" pitchFamily="18" charset="0"/>
                          <a:cs typeface="Courier New" panose="02070309020205020404" pitchFamily="49" charset="0"/>
                        </a:rPr>
                        <m:t>)</m:t>
                      </m:r>
                    </m:oMath>
                  </m:oMathPara>
                </a14:m>
                <a:endParaRPr lang="en-US" sz="2400" b="0" dirty="0">
                  <a:latin typeface="Red Hat Text" panose="02010303040201060303"/>
                  <a:cs typeface="Courier New" panose="02070309020205020404" pitchFamily="49" charset="0"/>
                </a:endParaRPr>
              </a:p>
              <a:p>
                <a:pPr marL="342900" lvl="1" indent="0">
                  <a:buNone/>
                </a:pPr>
                <a:r>
                  <a:rPr lang="en-US" sz="2400" b="0" dirty="0">
                    <a:latin typeface="Red Hat Text" panose="02010303040201060303"/>
                    <a:cs typeface="Courier New" panose="02070309020205020404" pitchFamily="49" charset="0"/>
                  </a:rPr>
                  <a:t>…where </a:t>
                </a:r>
                <a14:m>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𝑋</m:t>
                        </m:r>
                      </m:e>
                      <m:sub>
                        <m:r>
                          <a:rPr lang="en-US" sz="2400" b="0" i="1" smtClean="0">
                            <a:latin typeface="Cambria Math" panose="02040503050406030204" pitchFamily="18" charset="0"/>
                            <a:cs typeface="Courier New" panose="02070309020205020404" pitchFamily="49" charset="0"/>
                          </a:rPr>
                          <m:t>𝑝𝑙𝑎𝑦𝑒𝑟</m:t>
                        </m:r>
                      </m:sub>
                    </m:sSub>
                  </m:oMath>
                </a14:m>
                <a:r>
                  <a:rPr lang="en-US" sz="2400" b="0" dirty="0">
                    <a:latin typeface="Red Hat Text" panose="02010303040201060303"/>
                    <a:cs typeface="Courier New" panose="02070309020205020404" pitchFamily="49" charset="0"/>
                  </a:rPr>
                  <a:t> is a random variable representing the number of lefties in our random sample of players, </a:t>
                </a:r>
                <a14:m>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𝑋</m:t>
                        </m:r>
                      </m:e>
                      <m:sub>
                        <m:r>
                          <a:rPr lang="en-US" sz="2400" i="1">
                            <a:latin typeface="Cambria Math" panose="02040503050406030204" pitchFamily="18" charset="0"/>
                            <a:cs typeface="Courier New" panose="02070309020205020404" pitchFamily="49" charset="0"/>
                          </a:rPr>
                          <m:t>𝑛𝑜𝑛</m:t>
                        </m:r>
                      </m:sub>
                    </m:sSub>
                  </m:oMath>
                </a14:m>
                <a:r>
                  <a:rPr lang="en-US" sz="2400" b="0" dirty="0">
                    <a:latin typeface="Red Hat Text" panose="02010303040201060303"/>
                    <a:cs typeface="Courier New" panose="02070309020205020404" pitchFamily="49" charset="0"/>
                  </a:rPr>
                  <a:t> for non-players.</a:t>
                </a:r>
                <a:endParaRPr lang="en-US" sz="2400" dirty="0">
                  <a:latin typeface="Red Hat Text" panose="02010303040201060303"/>
                  <a:cs typeface="Courier New" panose="02070309020205020404" pitchFamily="49" charset="0"/>
                </a:endParaRPr>
              </a:p>
              <a:p>
                <a:pPr marL="34290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𝐻</m:t>
                          </m:r>
                        </m:e>
                        <m:sub>
                          <m:r>
                            <a:rPr lang="en-US" sz="2400" b="0" i="1" smtClean="0">
                              <a:latin typeface="Cambria Math" panose="02040503050406030204" pitchFamily="18" charset="0"/>
                              <a:cs typeface="Courier New" panose="02070309020205020404" pitchFamily="49" charset="0"/>
                            </a:rPr>
                            <m:t>0</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i="1">
                              <a:latin typeface="Cambria Math" panose="02040503050406030204" pitchFamily="18" charset="0"/>
                              <a:cs typeface="Courier New" panose="02070309020205020404" pitchFamily="49" charset="0"/>
                            </a:rPr>
                            <m:t>𝑝𝑙𝑎𝑦𝑒𝑟</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r>
                        <a:rPr lang="en-US" sz="2400" b="0" i="1" smtClean="0">
                          <a:latin typeface="Cambria Math" panose="02040503050406030204" pitchFamily="18" charset="0"/>
                          <a:cs typeface="Courier New" panose="02070309020205020404" pitchFamily="49" charset="0"/>
                        </a:rPr>
                        <m:t>=0</m:t>
                      </m:r>
                    </m:oMath>
                  </m:oMathPara>
                </a14:m>
                <a:endParaRPr lang="en-US" sz="2400" b="0" dirty="0">
                  <a:latin typeface="Red Hat Text" panose="02010303040201060303"/>
                  <a:cs typeface="Courier New" panose="02070309020205020404" pitchFamily="49" charset="0"/>
                </a:endParaRPr>
              </a:p>
              <a:p>
                <a:pPr marL="34290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𝐻</m:t>
                          </m:r>
                        </m:e>
                        <m:sub>
                          <m:r>
                            <a:rPr lang="en-US" sz="2400" b="0" i="1" smtClean="0">
                              <a:latin typeface="Cambria Math" panose="02040503050406030204" pitchFamily="18" charset="0"/>
                              <a:cs typeface="Courier New" panose="02070309020205020404" pitchFamily="49" charset="0"/>
                            </a:rPr>
                            <m:t>𝐴</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i="1">
                              <a:latin typeface="Cambria Math" panose="02040503050406030204" pitchFamily="18" charset="0"/>
                              <a:cs typeface="Courier New" panose="02070309020205020404" pitchFamily="49" charset="0"/>
                            </a:rPr>
                            <m:t>𝑝𝑙𝑎𝑦𝑒𝑟</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r>
                        <a:rPr lang="en-US" sz="2400" i="1">
                          <a:latin typeface="Cambria Math" panose="02040503050406030204" pitchFamily="18" charset="0"/>
                          <a:ea typeface="Cambria Math" panose="02040503050406030204" pitchFamily="18" charset="0"/>
                          <a:cs typeface="Courier New" panose="02070309020205020404" pitchFamily="49" charset="0"/>
                        </a:rPr>
                        <m:t>≠</m:t>
                      </m:r>
                      <m:r>
                        <a:rPr lang="en-US" sz="2400" b="0" i="1" smtClean="0">
                          <a:latin typeface="Cambria Math" panose="02040503050406030204" pitchFamily="18" charset="0"/>
                          <a:cs typeface="Courier New" panose="02070309020205020404" pitchFamily="49" charset="0"/>
                        </a:rPr>
                        <m:t>0</m:t>
                      </m:r>
                    </m:oMath>
                  </m:oMathPara>
                </a14:m>
                <a:endParaRPr lang="en-US" sz="2400" b="0" dirty="0">
                  <a:latin typeface="Red Hat Text" panose="02010303040201060303"/>
                  <a:cs typeface="Courier New" panose="02070309020205020404" pitchFamily="49" charset="0"/>
                </a:endParaRPr>
              </a:p>
              <a:p>
                <a:pPr marL="342900" lvl="1" indent="0">
                  <a:buNone/>
                </a:pPr>
                <a:endParaRPr lang="en-US" sz="2400" dirty="0">
                  <a:latin typeface="Red Hat Text" panose="02010303040201060303"/>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Next, write an expression for the value of the test statistic (using all numbers, do not simplify), and state its sampling distribution.</a:t>
                </a:r>
              </a:p>
              <a:p>
                <a:pPr marL="342900" lvl="1" indent="0">
                  <a:buNone/>
                </a:pPr>
                <a:endParaRPr lang="en-US" sz="2400" b="0" dirty="0">
                  <a:latin typeface="Red Hat Text" panose="02010303040201060303"/>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3397437"/>
                <a:ext cx="8800051" cy="3145478"/>
              </a:xfrm>
              <a:blipFill>
                <a:blip r:embed="rId2"/>
                <a:stretch>
                  <a:fillRect b="-1938"/>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2450CC6C-6627-8F1A-F0F8-5A2C53369ACE}"/>
              </a:ext>
            </a:extLst>
          </p:cNvPr>
          <p:cNvGraphicFramePr>
            <a:graphicFrameLocks noGrp="1"/>
          </p:cNvGraphicFramePr>
          <p:nvPr>
            <p:extLst>
              <p:ext uri="{D42A27DB-BD31-4B8C-83A1-F6EECF244321}">
                <p14:modId xmlns:p14="http://schemas.microsoft.com/office/powerpoint/2010/main" val="2864791998"/>
              </p:ext>
            </p:extLst>
          </p:nvPr>
        </p:nvGraphicFramePr>
        <p:xfrm>
          <a:off x="370021" y="1805847"/>
          <a:ext cx="5846220" cy="1493520"/>
        </p:xfrm>
        <a:graphic>
          <a:graphicData uri="http://schemas.openxmlformats.org/drawingml/2006/table">
            <a:tbl>
              <a:tblPr firstRow="1" bandRow="1">
                <a:tableStyleId>{5C22544A-7EE6-4342-B048-85BDC9FD1C3A}</a:tableStyleId>
              </a:tblPr>
              <a:tblGrid>
                <a:gridCol w="1948740">
                  <a:extLst>
                    <a:ext uri="{9D8B030D-6E8A-4147-A177-3AD203B41FA5}">
                      <a16:colId xmlns:a16="http://schemas.microsoft.com/office/drawing/2014/main" val="345325215"/>
                    </a:ext>
                  </a:extLst>
                </a:gridCol>
                <a:gridCol w="1948740">
                  <a:extLst>
                    <a:ext uri="{9D8B030D-6E8A-4147-A177-3AD203B41FA5}">
                      <a16:colId xmlns:a16="http://schemas.microsoft.com/office/drawing/2014/main" val="1556457172"/>
                    </a:ext>
                  </a:extLst>
                </a:gridCol>
                <a:gridCol w="1948740">
                  <a:extLst>
                    <a:ext uri="{9D8B030D-6E8A-4147-A177-3AD203B41FA5}">
                      <a16:colId xmlns:a16="http://schemas.microsoft.com/office/drawing/2014/main" val="4114055938"/>
                    </a:ext>
                  </a:extLst>
                </a:gridCol>
              </a:tblGrid>
              <a:tr h="385156">
                <a:tc>
                  <a:txBody>
                    <a:bodyPr/>
                    <a:lstStyle/>
                    <a:p>
                      <a:endParaRPr lang="en-US" sz="2000" dirty="0"/>
                    </a:p>
                  </a:txBody>
                  <a:tcPr/>
                </a:tc>
                <a:tc>
                  <a:txBody>
                    <a:bodyPr/>
                    <a:lstStyle/>
                    <a:p>
                      <a:r>
                        <a:rPr lang="en-US" sz="2000" dirty="0"/>
                        <a:t>Left-Handed</a:t>
                      </a:r>
                    </a:p>
                  </a:txBody>
                  <a:tcPr/>
                </a:tc>
                <a:tc>
                  <a:txBody>
                    <a:bodyPr/>
                    <a:lstStyle/>
                    <a:p>
                      <a:r>
                        <a:rPr lang="en-US" sz="2000" dirty="0"/>
                        <a:t>Total</a:t>
                      </a:r>
                    </a:p>
                  </a:txBody>
                  <a:tcPr/>
                </a:tc>
                <a:extLst>
                  <a:ext uri="{0D108BD9-81ED-4DB2-BD59-A6C34878D82A}">
                    <a16:rowId xmlns:a16="http://schemas.microsoft.com/office/drawing/2014/main" val="3344648507"/>
                  </a:ext>
                </a:extLst>
              </a:tr>
              <a:tr h="385156">
                <a:tc>
                  <a:txBody>
                    <a:bodyPr/>
                    <a:lstStyle/>
                    <a:p>
                      <a:r>
                        <a:rPr lang="en-US" sz="2000" dirty="0"/>
                        <a:t>Basketball Players</a:t>
                      </a:r>
                    </a:p>
                  </a:txBody>
                  <a:tcPr/>
                </a:tc>
                <a:tc>
                  <a:txBody>
                    <a:bodyPr/>
                    <a:lstStyle/>
                    <a:p>
                      <a:r>
                        <a:rPr lang="en-US" sz="2000" dirty="0"/>
                        <a:t>49</a:t>
                      </a:r>
                    </a:p>
                  </a:txBody>
                  <a:tcPr/>
                </a:tc>
                <a:tc>
                  <a:txBody>
                    <a:bodyPr/>
                    <a:lstStyle/>
                    <a:p>
                      <a:r>
                        <a:rPr lang="en-US" sz="2000" dirty="0"/>
                        <a:t>538</a:t>
                      </a:r>
                    </a:p>
                  </a:txBody>
                  <a:tcPr/>
                </a:tc>
                <a:extLst>
                  <a:ext uri="{0D108BD9-81ED-4DB2-BD59-A6C34878D82A}">
                    <a16:rowId xmlns:a16="http://schemas.microsoft.com/office/drawing/2014/main" val="1851557358"/>
                  </a:ext>
                </a:extLst>
              </a:tr>
              <a:tr h="385156">
                <a:tc>
                  <a:txBody>
                    <a:bodyPr/>
                    <a:lstStyle/>
                    <a:p>
                      <a:r>
                        <a:rPr lang="en-US" sz="2000" dirty="0"/>
                        <a:t>Non-Players</a:t>
                      </a:r>
                    </a:p>
                  </a:txBody>
                  <a:tcPr/>
                </a:tc>
                <a:tc>
                  <a:txBody>
                    <a:bodyPr/>
                    <a:lstStyle/>
                    <a:p>
                      <a:r>
                        <a:rPr lang="en-US" sz="2000" dirty="0"/>
                        <a:t>64</a:t>
                      </a:r>
                    </a:p>
                  </a:txBody>
                  <a:tcPr/>
                </a:tc>
                <a:tc>
                  <a:txBody>
                    <a:bodyPr/>
                    <a:lstStyle/>
                    <a:p>
                      <a:r>
                        <a:rPr lang="en-US" sz="2000" dirty="0"/>
                        <a:t>500</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23796500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397437"/>
                <a:ext cx="8800051" cy="3145478"/>
              </a:xfrm>
            </p:spPr>
            <p:txBody>
              <a:bodyPr>
                <a:normAutofit fontScale="92500"/>
              </a:bodyPr>
              <a:lstStyle/>
              <a:p>
                <a:pPr marL="34290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ourier New" panose="02070309020205020404" pitchFamily="49" charset="0"/>
                        </a:rPr>
                        <m:t>𝑧</m:t>
                      </m:r>
                      <m:r>
                        <a:rPr lang="en-US" sz="2400" b="0" i="1" smtClean="0">
                          <a:latin typeface="Cambria Math" panose="02040503050406030204" pitchFamily="18" charset="0"/>
                          <a:cs typeface="Courier New" panose="02070309020205020404" pitchFamily="49" charset="0"/>
                        </a:rPr>
                        <m:t>= </m:t>
                      </m:r>
                      <m:f>
                        <m:fPr>
                          <m:ctrlPr>
                            <a:rPr lang="en-US" sz="2400" b="0" i="1" smtClean="0">
                              <a:latin typeface="Cambria Math" panose="02040503050406030204" pitchFamily="18" charset="0"/>
                              <a:cs typeface="Courier New" panose="02070309020205020404" pitchFamily="49" charset="0"/>
                            </a:rPr>
                          </m:ctrlPr>
                        </m:fPr>
                        <m:num>
                          <m:f>
                            <m:fPr>
                              <m:ctrlPr>
                                <a:rPr lang="en-US" sz="2400" i="1">
                                  <a:latin typeface="Cambria Math" panose="02040503050406030204" pitchFamily="18" charset="0"/>
                                  <a:cs typeface="Courier New" panose="02070309020205020404" pitchFamily="49" charset="0"/>
                                </a:rPr>
                              </m:ctrlPr>
                            </m:fPr>
                            <m:num>
                              <m:r>
                                <a:rPr lang="en-US" sz="2400" i="1">
                                  <a:latin typeface="Cambria Math" panose="02040503050406030204" pitchFamily="18" charset="0"/>
                                  <a:cs typeface="Courier New" panose="02070309020205020404" pitchFamily="49" charset="0"/>
                                </a:rPr>
                                <m:t>49</m:t>
                              </m:r>
                            </m:num>
                            <m:den>
                              <m:r>
                                <a:rPr lang="en-US" sz="2400" i="1">
                                  <a:latin typeface="Cambria Math" panose="02040503050406030204" pitchFamily="18" charset="0"/>
                                  <a:cs typeface="Courier New" panose="02070309020205020404" pitchFamily="49" charset="0"/>
                                </a:rPr>
                                <m:t>538</m:t>
                              </m:r>
                            </m:den>
                          </m:f>
                          <m:r>
                            <a:rPr lang="en-US" sz="2400" i="1">
                              <a:latin typeface="Cambria Math" panose="02040503050406030204" pitchFamily="18" charset="0"/>
                              <a:cs typeface="Courier New" panose="02070309020205020404" pitchFamily="49" charset="0"/>
                            </a:rPr>
                            <m:t>−</m:t>
                          </m:r>
                          <m:f>
                            <m:fPr>
                              <m:ctrlPr>
                                <a:rPr lang="en-US" sz="2400" i="1" smtClean="0">
                                  <a:latin typeface="Cambria Math" panose="02040503050406030204" pitchFamily="18" charset="0"/>
                                  <a:cs typeface="Courier New" panose="02070309020205020404" pitchFamily="49" charset="0"/>
                                </a:rPr>
                              </m:ctrlPr>
                            </m:fPr>
                            <m:num>
                              <m:r>
                                <a:rPr lang="en-US" sz="2400" b="0" i="1" smtClean="0">
                                  <a:latin typeface="Cambria Math" panose="02040503050406030204" pitchFamily="18" charset="0"/>
                                  <a:cs typeface="Courier New" panose="02070309020205020404" pitchFamily="49" charset="0"/>
                                </a:rPr>
                                <m:t>64</m:t>
                              </m:r>
                            </m:num>
                            <m:den>
                              <m:r>
                                <a:rPr lang="en-US" sz="2400" b="0" i="1" smtClean="0">
                                  <a:latin typeface="Cambria Math" panose="02040503050406030204" pitchFamily="18" charset="0"/>
                                  <a:cs typeface="Courier New" panose="02070309020205020404" pitchFamily="49" charset="0"/>
                                </a:rPr>
                                <m:t>500</m:t>
                              </m:r>
                            </m:den>
                          </m:f>
                          <m:r>
                            <a:rPr lang="en-US" sz="2400" b="0" i="1" smtClean="0">
                              <a:latin typeface="Cambria Math" panose="02040503050406030204" pitchFamily="18" charset="0"/>
                              <a:cs typeface="Courier New" panose="02070309020205020404" pitchFamily="49" charset="0"/>
                            </a:rPr>
                            <m:t>−0</m:t>
                          </m:r>
                        </m:num>
                        <m:den>
                          <m:r>
                            <a:rPr lang="en-US" sz="2400" b="0" i="1" smtClean="0">
                              <a:latin typeface="Cambria Math" panose="02040503050406030204" pitchFamily="18" charset="0"/>
                              <a:cs typeface="Courier New" panose="02070309020205020404" pitchFamily="49" charset="0"/>
                            </a:rPr>
                            <m:t>𝑆𝐸</m:t>
                          </m:r>
                        </m:den>
                      </m:f>
                      <m:r>
                        <a:rPr lang="en-US" sz="2400" b="0" i="1" smtClean="0">
                          <a:latin typeface="Cambria Math" panose="02040503050406030204" pitchFamily="18" charset="0"/>
                          <a:cs typeface="Courier New" panose="02070309020205020404" pitchFamily="49" charset="0"/>
                        </a:rPr>
                        <m:t>~</m:t>
                      </m:r>
                      <m:r>
                        <a:rPr lang="en-US" sz="2400" b="0" i="1" smtClean="0">
                          <a:latin typeface="Cambria Math" panose="02040503050406030204" pitchFamily="18" charset="0"/>
                          <a:cs typeface="Courier New" panose="02070309020205020404" pitchFamily="49" charset="0"/>
                        </a:rPr>
                        <m:t>𝑁</m:t>
                      </m:r>
                      <m:r>
                        <a:rPr lang="en-US" sz="2400" b="0" i="1" smtClean="0">
                          <a:latin typeface="Cambria Math" panose="02040503050406030204" pitchFamily="18" charset="0"/>
                          <a:cs typeface="Courier New" panose="02070309020205020404" pitchFamily="49" charset="0"/>
                        </a:rPr>
                        <m:t>(0,1)</m:t>
                      </m:r>
                    </m:oMath>
                  </m:oMathPara>
                </a14:m>
                <a:endParaRPr lang="en-US" sz="2400" b="0" dirty="0">
                  <a:latin typeface="Red Hat Text" panose="02010303040201060303"/>
                  <a:cs typeface="Courier New" panose="02070309020205020404" pitchFamily="49" charset="0"/>
                </a:endParaRPr>
              </a:p>
              <a:p>
                <a:pPr marL="342900" lvl="1" indent="0">
                  <a:buNone/>
                </a:pPr>
                <a:endParaRPr lang="en-US" sz="2400" dirty="0">
                  <a:latin typeface="Red Hat Text" panose="02010303040201060303"/>
                  <a:cs typeface="Courier New" panose="02070309020205020404" pitchFamily="49" charset="0"/>
                </a:endParaRPr>
              </a:p>
              <a:p>
                <a:pPr marL="34290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ourier New" panose="02070309020205020404" pitchFamily="49" charset="0"/>
                        </a:rPr>
                        <m:t>𝑆𝐸</m:t>
                      </m:r>
                      <m:r>
                        <a:rPr lang="en-US" sz="2400" b="0" i="1" smtClean="0">
                          <a:latin typeface="Cambria Math" panose="02040503050406030204" pitchFamily="18" charset="0"/>
                          <a:cs typeface="Courier New" panose="02070309020205020404" pitchFamily="49" charset="0"/>
                        </a:rPr>
                        <m:t>= </m:t>
                      </m:r>
                      <m:rad>
                        <m:radPr>
                          <m:degHide m:val="on"/>
                          <m:ctrlPr>
                            <a:rPr lang="en-US" sz="2400" b="0" i="1" smtClean="0">
                              <a:latin typeface="Cambria Math" panose="02040503050406030204" pitchFamily="18" charset="0"/>
                              <a:cs typeface="Courier New" panose="02070309020205020404" pitchFamily="49" charset="0"/>
                            </a:rPr>
                          </m:ctrlPr>
                        </m:radPr>
                        <m:deg/>
                        <m:e>
                          <m:f>
                            <m:fPr>
                              <m:ctrlPr>
                                <a:rPr lang="en-US" sz="2400" b="0" i="1" smtClean="0">
                                  <a:latin typeface="Cambria Math" panose="02040503050406030204" pitchFamily="18" charset="0"/>
                                  <a:cs typeface="Courier New" panose="02070309020205020404" pitchFamily="49" charset="0"/>
                                </a:rPr>
                              </m:ctrlPr>
                            </m:fPr>
                            <m:num>
                              <m:acc>
                                <m:accPr>
                                  <m:chr m:val="̅"/>
                                  <m:ctrlPr>
                                    <a:rPr lang="en-US" sz="2400" b="0" i="1" smtClean="0">
                                      <a:latin typeface="Cambria Math" panose="02040503050406030204" pitchFamily="18" charset="0"/>
                                      <a:cs typeface="Courier New" panose="02070309020205020404" pitchFamily="49" charset="0"/>
                                    </a:rPr>
                                  </m:ctrlPr>
                                </m:accPr>
                                <m:e>
                                  <m:r>
                                    <a:rPr lang="en-US" sz="2400" b="0" i="1" smtClean="0">
                                      <a:latin typeface="Cambria Math" panose="02040503050406030204" pitchFamily="18" charset="0"/>
                                      <a:cs typeface="Courier New" panose="02070309020205020404" pitchFamily="49" charset="0"/>
                                    </a:rPr>
                                    <m:t>𝑝</m:t>
                                  </m:r>
                                </m:e>
                              </m:acc>
                              <m:r>
                                <a:rPr lang="en-US" sz="2400" b="0" i="1" smtClean="0">
                                  <a:latin typeface="Cambria Math" panose="02040503050406030204" pitchFamily="18" charset="0"/>
                                  <a:cs typeface="Courier New" panose="02070309020205020404" pitchFamily="49" charset="0"/>
                                </a:rPr>
                                <m:t>(1−</m:t>
                              </m:r>
                              <m:acc>
                                <m:accPr>
                                  <m:chr m:val="̅"/>
                                  <m:ctrlPr>
                                    <a:rPr lang="en-US" sz="2400" i="1">
                                      <a:latin typeface="Cambria Math" panose="02040503050406030204" pitchFamily="18" charset="0"/>
                                      <a:cs typeface="Courier New" panose="02070309020205020404" pitchFamily="49" charset="0"/>
                                    </a:rPr>
                                  </m:ctrlPr>
                                </m:accPr>
                                <m:e>
                                  <m:r>
                                    <a:rPr lang="en-US" sz="2400" i="1">
                                      <a:latin typeface="Cambria Math" panose="02040503050406030204" pitchFamily="18" charset="0"/>
                                      <a:cs typeface="Courier New" panose="02070309020205020404" pitchFamily="49" charset="0"/>
                                    </a:rPr>
                                    <m:t>𝑝</m:t>
                                  </m:r>
                                </m:e>
                              </m:acc>
                              <m:r>
                                <a:rPr lang="en-US" sz="2400" b="0" i="1" smtClean="0">
                                  <a:latin typeface="Cambria Math" panose="02040503050406030204" pitchFamily="18" charset="0"/>
                                  <a:cs typeface="Courier New" panose="02070309020205020404" pitchFamily="49" charset="0"/>
                                </a:rPr>
                                <m:t>)</m:t>
                              </m:r>
                            </m:num>
                            <m:den>
                              <m:r>
                                <a:rPr lang="en-US" sz="2400" b="0" i="1" smtClean="0">
                                  <a:latin typeface="Cambria Math" panose="02040503050406030204" pitchFamily="18" charset="0"/>
                                  <a:cs typeface="Courier New" panose="02070309020205020404" pitchFamily="49" charset="0"/>
                                </a:rPr>
                                <m:t>538</m:t>
                              </m:r>
                            </m:den>
                          </m:f>
                          <m:r>
                            <a:rPr lang="en-US" sz="2400" b="0" i="1" smtClean="0">
                              <a:latin typeface="Cambria Math" panose="02040503050406030204" pitchFamily="18" charset="0"/>
                              <a:cs typeface="Courier New" panose="02070309020205020404" pitchFamily="49" charset="0"/>
                            </a:rPr>
                            <m:t>+</m:t>
                          </m:r>
                          <m:f>
                            <m:fPr>
                              <m:ctrlPr>
                                <a:rPr lang="en-US" sz="2400" i="1">
                                  <a:latin typeface="Cambria Math" panose="02040503050406030204" pitchFamily="18" charset="0"/>
                                  <a:cs typeface="Courier New" panose="02070309020205020404" pitchFamily="49" charset="0"/>
                                </a:rPr>
                              </m:ctrlPr>
                            </m:fPr>
                            <m:num>
                              <m:acc>
                                <m:accPr>
                                  <m:chr m:val="̅"/>
                                  <m:ctrlPr>
                                    <a:rPr lang="en-US" sz="2400" i="1">
                                      <a:latin typeface="Cambria Math" panose="02040503050406030204" pitchFamily="18" charset="0"/>
                                      <a:cs typeface="Courier New" panose="02070309020205020404" pitchFamily="49" charset="0"/>
                                    </a:rPr>
                                  </m:ctrlPr>
                                </m:accPr>
                                <m:e>
                                  <m:r>
                                    <a:rPr lang="en-US" sz="2400" i="1">
                                      <a:latin typeface="Cambria Math" panose="02040503050406030204" pitchFamily="18" charset="0"/>
                                      <a:cs typeface="Courier New" panose="02070309020205020404" pitchFamily="49" charset="0"/>
                                    </a:rPr>
                                    <m:t>𝑝</m:t>
                                  </m:r>
                                </m:e>
                              </m:acc>
                              <m:r>
                                <a:rPr lang="en-US" sz="2400" i="1">
                                  <a:latin typeface="Cambria Math" panose="02040503050406030204" pitchFamily="18" charset="0"/>
                                  <a:cs typeface="Courier New" panose="02070309020205020404" pitchFamily="49" charset="0"/>
                                </a:rPr>
                                <m:t>(1−</m:t>
                              </m:r>
                              <m:acc>
                                <m:accPr>
                                  <m:chr m:val="̅"/>
                                  <m:ctrlPr>
                                    <a:rPr lang="en-US" sz="2400" i="1">
                                      <a:latin typeface="Cambria Math" panose="02040503050406030204" pitchFamily="18" charset="0"/>
                                      <a:cs typeface="Courier New" panose="02070309020205020404" pitchFamily="49" charset="0"/>
                                    </a:rPr>
                                  </m:ctrlPr>
                                </m:accPr>
                                <m:e>
                                  <m:r>
                                    <a:rPr lang="en-US" sz="2400" i="1">
                                      <a:latin typeface="Cambria Math" panose="02040503050406030204" pitchFamily="18" charset="0"/>
                                      <a:cs typeface="Courier New" panose="02070309020205020404" pitchFamily="49" charset="0"/>
                                    </a:rPr>
                                    <m:t>𝑝</m:t>
                                  </m:r>
                                </m:e>
                              </m:acc>
                              <m:r>
                                <a:rPr lang="en-US" sz="2400" i="1">
                                  <a:latin typeface="Cambria Math" panose="02040503050406030204" pitchFamily="18" charset="0"/>
                                  <a:cs typeface="Courier New" panose="02070309020205020404" pitchFamily="49" charset="0"/>
                                </a:rPr>
                                <m:t>)</m:t>
                              </m:r>
                            </m:num>
                            <m:den>
                              <m:r>
                                <a:rPr lang="en-US" sz="2400" b="0" i="1" smtClean="0">
                                  <a:latin typeface="Cambria Math" panose="02040503050406030204" pitchFamily="18" charset="0"/>
                                  <a:cs typeface="Courier New" panose="02070309020205020404" pitchFamily="49" charset="0"/>
                                </a:rPr>
                                <m:t>500</m:t>
                              </m:r>
                            </m:den>
                          </m:f>
                        </m:e>
                      </m:rad>
                    </m:oMath>
                  </m:oMathPara>
                </a14:m>
                <a:endParaRPr lang="en-US" sz="2400" b="0" dirty="0">
                  <a:latin typeface="Red Hat Text" panose="02010303040201060303"/>
                  <a:cs typeface="Courier New" panose="02070309020205020404" pitchFamily="49" charset="0"/>
                </a:endParaRPr>
              </a:p>
              <a:p>
                <a:pPr marL="342900" lvl="1" indent="0">
                  <a:buNone/>
                </a:pPr>
                <a:endParaRPr lang="en-US" sz="2400" b="0" dirty="0">
                  <a:latin typeface="Red Hat Text" panose="02010303040201060303"/>
                  <a:cs typeface="Courier New" panose="02070309020205020404" pitchFamily="49" charset="0"/>
                </a:endParaRPr>
              </a:p>
              <a:p>
                <a:pPr marL="342900" lvl="1" indent="0">
                  <a:buNone/>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cs typeface="Courier New" panose="02070309020205020404" pitchFamily="49" charset="0"/>
                            </a:rPr>
                          </m:ctrlPr>
                        </m:accPr>
                        <m:e>
                          <m:r>
                            <a:rPr lang="en-US" sz="2400" b="0" i="1" smtClean="0">
                              <a:latin typeface="Cambria Math" panose="02040503050406030204" pitchFamily="18" charset="0"/>
                              <a:cs typeface="Courier New" panose="02070309020205020404" pitchFamily="49" charset="0"/>
                            </a:rPr>
                            <m:t>𝑝</m:t>
                          </m:r>
                        </m:e>
                      </m:acc>
                      <m:r>
                        <a:rPr lang="en-US" sz="2400" b="0" i="1" smtClean="0">
                          <a:latin typeface="Cambria Math" panose="02040503050406030204" pitchFamily="18" charset="0"/>
                          <a:cs typeface="Courier New" panose="02070309020205020404" pitchFamily="49" charset="0"/>
                        </a:rPr>
                        <m:t>=</m:t>
                      </m:r>
                      <m:f>
                        <m:fPr>
                          <m:ctrlPr>
                            <a:rPr lang="en-US" sz="2400" b="0" i="1" smtClean="0">
                              <a:latin typeface="Cambria Math" panose="02040503050406030204" pitchFamily="18" charset="0"/>
                              <a:cs typeface="Courier New" panose="02070309020205020404" pitchFamily="49" charset="0"/>
                            </a:rPr>
                          </m:ctrlPr>
                        </m:fPr>
                        <m:num>
                          <m:r>
                            <a:rPr lang="en-US" sz="2400" b="0" i="1" smtClean="0">
                              <a:latin typeface="Cambria Math" panose="02040503050406030204" pitchFamily="18" charset="0"/>
                              <a:cs typeface="Courier New" panose="02070309020205020404" pitchFamily="49" charset="0"/>
                            </a:rPr>
                            <m:t>49+64</m:t>
                          </m:r>
                        </m:num>
                        <m:den>
                          <m:r>
                            <a:rPr lang="en-US" sz="2400" b="0" i="1" smtClean="0">
                              <a:latin typeface="Cambria Math" panose="02040503050406030204" pitchFamily="18" charset="0"/>
                              <a:cs typeface="Courier New" panose="02070309020205020404" pitchFamily="49" charset="0"/>
                            </a:rPr>
                            <m:t>538+500</m:t>
                          </m:r>
                        </m:den>
                      </m:f>
                    </m:oMath>
                  </m:oMathPara>
                </a14:m>
                <a:endParaRPr lang="en-US" sz="2400" b="0" dirty="0">
                  <a:latin typeface="Red Hat Text" panose="02010303040201060303"/>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3397437"/>
                <a:ext cx="8800051" cy="3145478"/>
              </a:xfrm>
              <a:blipFill>
                <a:blip r:embed="rId2"/>
                <a:stretch>
                  <a:fillRect t="-194"/>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2450CC6C-6627-8F1A-F0F8-5A2C53369ACE}"/>
              </a:ext>
            </a:extLst>
          </p:cNvPr>
          <p:cNvGraphicFramePr>
            <a:graphicFrameLocks noGrp="1"/>
          </p:cNvGraphicFramePr>
          <p:nvPr/>
        </p:nvGraphicFramePr>
        <p:xfrm>
          <a:off x="370021" y="1805847"/>
          <a:ext cx="5846220" cy="1493520"/>
        </p:xfrm>
        <a:graphic>
          <a:graphicData uri="http://schemas.openxmlformats.org/drawingml/2006/table">
            <a:tbl>
              <a:tblPr firstRow="1" bandRow="1">
                <a:tableStyleId>{5C22544A-7EE6-4342-B048-85BDC9FD1C3A}</a:tableStyleId>
              </a:tblPr>
              <a:tblGrid>
                <a:gridCol w="1948740">
                  <a:extLst>
                    <a:ext uri="{9D8B030D-6E8A-4147-A177-3AD203B41FA5}">
                      <a16:colId xmlns:a16="http://schemas.microsoft.com/office/drawing/2014/main" val="345325215"/>
                    </a:ext>
                  </a:extLst>
                </a:gridCol>
                <a:gridCol w="1948740">
                  <a:extLst>
                    <a:ext uri="{9D8B030D-6E8A-4147-A177-3AD203B41FA5}">
                      <a16:colId xmlns:a16="http://schemas.microsoft.com/office/drawing/2014/main" val="1556457172"/>
                    </a:ext>
                  </a:extLst>
                </a:gridCol>
                <a:gridCol w="1948740">
                  <a:extLst>
                    <a:ext uri="{9D8B030D-6E8A-4147-A177-3AD203B41FA5}">
                      <a16:colId xmlns:a16="http://schemas.microsoft.com/office/drawing/2014/main" val="4114055938"/>
                    </a:ext>
                  </a:extLst>
                </a:gridCol>
              </a:tblGrid>
              <a:tr h="385156">
                <a:tc>
                  <a:txBody>
                    <a:bodyPr/>
                    <a:lstStyle/>
                    <a:p>
                      <a:endParaRPr lang="en-US" sz="2000" dirty="0"/>
                    </a:p>
                  </a:txBody>
                  <a:tcPr/>
                </a:tc>
                <a:tc>
                  <a:txBody>
                    <a:bodyPr/>
                    <a:lstStyle/>
                    <a:p>
                      <a:r>
                        <a:rPr lang="en-US" sz="2000" dirty="0"/>
                        <a:t>Left-Handed</a:t>
                      </a:r>
                    </a:p>
                  </a:txBody>
                  <a:tcPr/>
                </a:tc>
                <a:tc>
                  <a:txBody>
                    <a:bodyPr/>
                    <a:lstStyle/>
                    <a:p>
                      <a:r>
                        <a:rPr lang="en-US" sz="2000" dirty="0"/>
                        <a:t>Total</a:t>
                      </a:r>
                    </a:p>
                  </a:txBody>
                  <a:tcPr/>
                </a:tc>
                <a:extLst>
                  <a:ext uri="{0D108BD9-81ED-4DB2-BD59-A6C34878D82A}">
                    <a16:rowId xmlns:a16="http://schemas.microsoft.com/office/drawing/2014/main" val="3344648507"/>
                  </a:ext>
                </a:extLst>
              </a:tr>
              <a:tr h="385156">
                <a:tc>
                  <a:txBody>
                    <a:bodyPr/>
                    <a:lstStyle/>
                    <a:p>
                      <a:r>
                        <a:rPr lang="en-US" sz="2000" dirty="0"/>
                        <a:t>Basketball Players</a:t>
                      </a:r>
                    </a:p>
                  </a:txBody>
                  <a:tcPr/>
                </a:tc>
                <a:tc>
                  <a:txBody>
                    <a:bodyPr/>
                    <a:lstStyle/>
                    <a:p>
                      <a:r>
                        <a:rPr lang="en-US" sz="2000" dirty="0"/>
                        <a:t>49</a:t>
                      </a:r>
                    </a:p>
                  </a:txBody>
                  <a:tcPr/>
                </a:tc>
                <a:tc>
                  <a:txBody>
                    <a:bodyPr/>
                    <a:lstStyle/>
                    <a:p>
                      <a:r>
                        <a:rPr lang="en-US" sz="2000" dirty="0"/>
                        <a:t>538</a:t>
                      </a:r>
                    </a:p>
                  </a:txBody>
                  <a:tcPr/>
                </a:tc>
                <a:extLst>
                  <a:ext uri="{0D108BD9-81ED-4DB2-BD59-A6C34878D82A}">
                    <a16:rowId xmlns:a16="http://schemas.microsoft.com/office/drawing/2014/main" val="1851557358"/>
                  </a:ext>
                </a:extLst>
              </a:tr>
              <a:tr h="385156">
                <a:tc>
                  <a:txBody>
                    <a:bodyPr/>
                    <a:lstStyle/>
                    <a:p>
                      <a:r>
                        <a:rPr lang="en-US" sz="2000" dirty="0"/>
                        <a:t>Non-Players</a:t>
                      </a:r>
                    </a:p>
                  </a:txBody>
                  <a:tcPr/>
                </a:tc>
                <a:tc>
                  <a:txBody>
                    <a:bodyPr/>
                    <a:lstStyle/>
                    <a:p>
                      <a:r>
                        <a:rPr lang="en-US" sz="2000" dirty="0"/>
                        <a:t>64</a:t>
                      </a:r>
                    </a:p>
                  </a:txBody>
                  <a:tcPr/>
                </a:tc>
                <a:tc>
                  <a:txBody>
                    <a:bodyPr/>
                    <a:lstStyle/>
                    <a:p>
                      <a:r>
                        <a:rPr lang="en-US" sz="2000" dirty="0"/>
                        <a:t>500</a:t>
                      </a:r>
                    </a:p>
                  </a:txBody>
                  <a:tcPr/>
                </a:tc>
                <a:extLst>
                  <a:ext uri="{0D108BD9-81ED-4DB2-BD59-A6C34878D82A}">
                    <a16:rowId xmlns:a16="http://schemas.microsoft.com/office/drawing/2014/main" val="1287608683"/>
                  </a:ext>
                </a:extLst>
              </a:tr>
            </a:tbl>
          </a:graphicData>
        </a:graphic>
      </p:graphicFrame>
      <p:cxnSp>
        <p:nvCxnSpPr>
          <p:cNvPr id="7" name="Straight Arrow Connector 6">
            <a:extLst>
              <a:ext uri="{FF2B5EF4-FFF2-40B4-BE49-F238E27FC236}">
                <a16:creationId xmlns:a16="http://schemas.microsoft.com/office/drawing/2014/main" id="{1D08314F-773B-EA11-BCB7-7E0249E29D44}"/>
              </a:ext>
            </a:extLst>
          </p:cNvPr>
          <p:cNvCxnSpPr/>
          <p:nvPr/>
        </p:nvCxnSpPr>
        <p:spPr>
          <a:xfrm flipV="1">
            <a:off x="2944536" y="4295163"/>
            <a:ext cx="746620" cy="60400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AB0353C-D90C-3365-64DC-2F1DACEF80F1}"/>
              </a:ext>
            </a:extLst>
          </p:cNvPr>
          <p:cNvCxnSpPr>
            <a:cxnSpLocks/>
          </p:cNvCxnSpPr>
          <p:nvPr/>
        </p:nvCxnSpPr>
        <p:spPr>
          <a:xfrm flipV="1">
            <a:off x="3623901" y="5587068"/>
            <a:ext cx="176312" cy="36212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7948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748302"/>
                <a:ext cx="8800051" cy="3145478"/>
              </a:xfrm>
            </p:spPr>
            <p:txBody>
              <a:bodyPr>
                <a:normAutofit/>
              </a:bodyPr>
              <a:lstStyle/>
              <a:p>
                <a:pPr marL="342900" lvl="1" indent="0">
                  <a:buNone/>
                </a:pPr>
                <a:r>
                  <a:rPr lang="en-US" sz="2400" b="0" dirty="0">
                    <a:latin typeface="Red Hat Text" panose="02010303040201060303"/>
                    <a:cs typeface="Courier New" panose="02070309020205020404" pitchFamily="49" charset="0"/>
                  </a:rPr>
                  <a:t>Assume the correct value of the test statistic from the previous question is -1.91. Write out R code which would compute the p-value for this test (</a:t>
                </a:r>
                <a14:m>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𝐻</m:t>
                        </m:r>
                      </m:e>
                      <m:sub>
                        <m:r>
                          <a:rPr lang="en-US" sz="2400" b="0" i="1" smtClean="0">
                            <a:latin typeface="Cambria Math" panose="02040503050406030204" pitchFamily="18" charset="0"/>
                            <a:cs typeface="Courier New" panose="02070309020205020404" pitchFamily="49" charset="0"/>
                          </a:rPr>
                          <m:t>𝐴</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i="1">
                            <a:latin typeface="Cambria Math" panose="02040503050406030204" pitchFamily="18" charset="0"/>
                            <a:cs typeface="Courier New" panose="02070309020205020404" pitchFamily="49" charset="0"/>
                          </a:rPr>
                          <m:t>𝑝𝑙𝑎𝑦𝑒𝑟</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r>
                      <a:rPr lang="en-US" sz="2400" i="1">
                        <a:latin typeface="Cambria Math" panose="02040503050406030204" pitchFamily="18" charset="0"/>
                        <a:ea typeface="Cambria Math" panose="02040503050406030204" pitchFamily="18" charset="0"/>
                        <a:cs typeface="Courier New" panose="02070309020205020404" pitchFamily="49" charset="0"/>
                      </a:rPr>
                      <m:t>≠</m:t>
                    </m:r>
                    <m:r>
                      <a:rPr lang="en-US" sz="2400" b="0" i="1" smtClean="0">
                        <a:latin typeface="Cambria Math" panose="02040503050406030204" pitchFamily="18" charset="0"/>
                        <a:cs typeface="Courier New" panose="02070309020205020404" pitchFamily="49" charset="0"/>
                      </a:rPr>
                      <m:t>0</m:t>
                    </m:r>
                  </m:oMath>
                </a14:m>
                <a:r>
                  <a:rPr lang="en-US" sz="2400" dirty="0">
                    <a:latin typeface="Red Hat Text" panose="02010303040201060303"/>
                    <a:cs typeface="Courier New" panose="02070309020205020404" pitchFamily="49" charset="0"/>
                  </a:rPr>
                  <a:t>)</a:t>
                </a:r>
                <a:r>
                  <a:rPr lang="en-US" sz="2400" b="0" dirty="0">
                    <a:latin typeface="Red Hat Text" panose="02010303040201060303"/>
                    <a:cs typeface="Courier New" panose="02070309020205020404" pitchFamily="49" charset="0"/>
                  </a:rPr>
                  <a:t>.</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3748302"/>
                <a:ext cx="8800051" cy="3145478"/>
              </a:xfrm>
              <a:blipFill>
                <a:blip r:embed="rId2"/>
                <a:stretch>
                  <a:fillRect t="-271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2450CC6C-6627-8F1A-F0F8-5A2C53369ACE}"/>
              </a:ext>
            </a:extLst>
          </p:cNvPr>
          <p:cNvGraphicFramePr>
            <a:graphicFrameLocks noGrp="1"/>
          </p:cNvGraphicFramePr>
          <p:nvPr/>
        </p:nvGraphicFramePr>
        <p:xfrm>
          <a:off x="370021" y="1805847"/>
          <a:ext cx="5846220" cy="1493520"/>
        </p:xfrm>
        <a:graphic>
          <a:graphicData uri="http://schemas.openxmlformats.org/drawingml/2006/table">
            <a:tbl>
              <a:tblPr firstRow="1" bandRow="1">
                <a:tableStyleId>{5C22544A-7EE6-4342-B048-85BDC9FD1C3A}</a:tableStyleId>
              </a:tblPr>
              <a:tblGrid>
                <a:gridCol w="1948740">
                  <a:extLst>
                    <a:ext uri="{9D8B030D-6E8A-4147-A177-3AD203B41FA5}">
                      <a16:colId xmlns:a16="http://schemas.microsoft.com/office/drawing/2014/main" val="345325215"/>
                    </a:ext>
                  </a:extLst>
                </a:gridCol>
                <a:gridCol w="1948740">
                  <a:extLst>
                    <a:ext uri="{9D8B030D-6E8A-4147-A177-3AD203B41FA5}">
                      <a16:colId xmlns:a16="http://schemas.microsoft.com/office/drawing/2014/main" val="1556457172"/>
                    </a:ext>
                  </a:extLst>
                </a:gridCol>
                <a:gridCol w="1948740">
                  <a:extLst>
                    <a:ext uri="{9D8B030D-6E8A-4147-A177-3AD203B41FA5}">
                      <a16:colId xmlns:a16="http://schemas.microsoft.com/office/drawing/2014/main" val="4114055938"/>
                    </a:ext>
                  </a:extLst>
                </a:gridCol>
              </a:tblGrid>
              <a:tr h="385156">
                <a:tc>
                  <a:txBody>
                    <a:bodyPr/>
                    <a:lstStyle/>
                    <a:p>
                      <a:endParaRPr lang="en-US" sz="2000" dirty="0"/>
                    </a:p>
                  </a:txBody>
                  <a:tcPr/>
                </a:tc>
                <a:tc>
                  <a:txBody>
                    <a:bodyPr/>
                    <a:lstStyle/>
                    <a:p>
                      <a:r>
                        <a:rPr lang="en-US" sz="2000" dirty="0"/>
                        <a:t>Left-Handed</a:t>
                      </a:r>
                    </a:p>
                  </a:txBody>
                  <a:tcPr/>
                </a:tc>
                <a:tc>
                  <a:txBody>
                    <a:bodyPr/>
                    <a:lstStyle/>
                    <a:p>
                      <a:r>
                        <a:rPr lang="en-US" sz="2000" dirty="0"/>
                        <a:t>Total</a:t>
                      </a:r>
                    </a:p>
                  </a:txBody>
                  <a:tcPr/>
                </a:tc>
                <a:extLst>
                  <a:ext uri="{0D108BD9-81ED-4DB2-BD59-A6C34878D82A}">
                    <a16:rowId xmlns:a16="http://schemas.microsoft.com/office/drawing/2014/main" val="3344648507"/>
                  </a:ext>
                </a:extLst>
              </a:tr>
              <a:tr h="385156">
                <a:tc>
                  <a:txBody>
                    <a:bodyPr/>
                    <a:lstStyle/>
                    <a:p>
                      <a:r>
                        <a:rPr lang="en-US" sz="2000" dirty="0"/>
                        <a:t>Basketball Players</a:t>
                      </a:r>
                    </a:p>
                  </a:txBody>
                  <a:tcPr/>
                </a:tc>
                <a:tc>
                  <a:txBody>
                    <a:bodyPr/>
                    <a:lstStyle/>
                    <a:p>
                      <a:r>
                        <a:rPr lang="en-US" sz="2000" dirty="0"/>
                        <a:t>49</a:t>
                      </a:r>
                    </a:p>
                  </a:txBody>
                  <a:tcPr/>
                </a:tc>
                <a:tc>
                  <a:txBody>
                    <a:bodyPr/>
                    <a:lstStyle/>
                    <a:p>
                      <a:r>
                        <a:rPr lang="en-US" sz="2000" dirty="0"/>
                        <a:t>538</a:t>
                      </a:r>
                    </a:p>
                  </a:txBody>
                  <a:tcPr/>
                </a:tc>
                <a:extLst>
                  <a:ext uri="{0D108BD9-81ED-4DB2-BD59-A6C34878D82A}">
                    <a16:rowId xmlns:a16="http://schemas.microsoft.com/office/drawing/2014/main" val="1851557358"/>
                  </a:ext>
                </a:extLst>
              </a:tr>
              <a:tr h="385156">
                <a:tc>
                  <a:txBody>
                    <a:bodyPr/>
                    <a:lstStyle/>
                    <a:p>
                      <a:r>
                        <a:rPr lang="en-US" sz="2000" dirty="0"/>
                        <a:t>Non-Players</a:t>
                      </a:r>
                    </a:p>
                  </a:txBody>
                  <a:tcPr/>
                </a:tc>
                <a:tc>
                  <a:txBody>
                    <a:bodyPr/>
                    <a:lstStyle/>
                    <a:p>
                      <a:r>
                        <a:rPr lang="en-US" sz="2000" dirty="0"/>
                        <a:t>64</a:t>
                      </a:r>
                    </a:p>
                  </a:txBody>
                  <a:tcPr/>
                </a:tc>
                <a:tc>
                  <a:txBody>
                    <a:bodyPr/>
                    <a:lstStyle/>
                    <a:p>
                      <a:r>
                        <a:rPr lang="en-US" sz="2000" dirty="0"/>
                        <a:t>500</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7330394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1895061"/>
            <a:ext cx="8800051" cy="4998719"/>
          </a:xfrm>
        </p:spPr>
        <p:txBody>
          <a:bodyPr>
            <a:normAutofit/>
          </a:bodyPr>
          <a:lstStyle/>
          <a:p>
            <a:pPr marL="342900" lvl="1" indent="0">
              <a:buNone/>
            </a:pPr>
            <a:r>
              <a:rPr lang="en-US" sz="2400" b="0" dirty="0">
                <a:highlight>
                  <a:srgbClr val="FFFF00"/>
                </a:highlight>
                <a:latin typeface="Courier New" panose="02070309020205020404" pitchFamily="49" charset="0"/>
                <a:cs typeface="Courier New" panose="02070309020205020404" pitchFamily="49" charset="0"/>
              </a:rPr>
              <a:t>2*</a:t>
            </a:r>
            <a:r>
              <a:rPr lang="en-US" sz="2400" b="0" dirty="0" err="1">
                <a:highlight>
                  <a:srgbClr val="FFFF00"/>
                </a:highlight>
                <a:latin typeface="Courier New" panose="02070309020205020404" pitchFamily="49" charset="0"/>
                <a:cs typeface="Courier New" panose="02070309020205020404" pitchFamily="49" charset="0"/>
              </a:rPr>
              <a:t>pnorm</a:t>
            </a:r>
            <a:r>
              <a:rPr lang="en-US" sz="2400" b="0" dirty="0">
                <a:highlight>
                  <a:srgbClr val="FFFF00"/>
                </a:highlight>
                <a:latin typeface="Courier New" panose="02070309020205020404" pitchFamily="49" charset="0"/>
                <a:cs typeface="Courier New" panose="02070309020205020404" pitchFamily="49" charset="0"/>
              </a:rPr>
              <a:t>(-1.91)</a:t>
            </a:r>
          </a:p>
          <a:p>
            <a:pPr marL="342900" lvl="1" indent="0">
              <a:buNone/>
            </a:pPr>
            <a:endParaRPr lang="en-US" sz="2400" dirty="0">
              <a:highlight>
                <a:srgbClr val="FFFF00"/>
              </a:highlight>
              <a:latin typeface="Courier New" panose="02070309020205020404" pitchFamily="49" charset="0"/>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Why 2*? Because the alternative hypothesis is that the true parameter is not equal to 0, so extremes in either direction from the sampling distribution are evidence for it, and the normal distribution is symmetric so the left tail and right tail will have equal area.</a:t>
            </a:r>
          </a:p>
          <a:p>
            <a:pPr marL="342900" lvl="1" indent="0">
              <a:buNone/>
            </a:pPr>
            <a:r>
              <a:rPr lang="en-US" sz="2400" b="0" dirty="0">
                <a:latin typeface="Red Hat Text" panose="02010303040201060303"/>
                <a:cs typeface="Courier New" panose="02070309020205020404" pitchFamily="49" charset="0"/>
              </a:rPr>
              <a:t>Why not 1- or </a:t>
            </a:r>
            <a:r>
              <a:rPr lang="en-US" sz="2400" b="0" dirty="0" err="1">
                <a:latin typeface="Red Hat Text" panose="02010303040201060303"/>
                <a:cs typeface="Courier New" panose="02070309020205020404" pitchFamily="49" charset="0"/>
              </a:rPr>
              <a:t>lower.tail</a:t>
            </a:r>
            <a:r>
              <a:rPr lang="en-US" sz="2400" b="0" dirty="0">
                <a:latin typeface="Red Hat Text" panose="02010303040201060303"/>
                <a:cs typeface="Courier New" panose="02070309020205020404" pitchFamily="49" charset="0"/>
              </a:rPr>
              <a:t> = FALSE? We would need that if the observed value of the test statistic was positive, so we could calculate area to its right and double that. However, it is negative, so we calculate area to its left (which is what </a:t>
            </a:r>
            <a:r>
              <a:rPr lang="en-US" sz="2400" b="0" dirty="0" err="1">
                <a:latin typeface="Red Hat Text" panose="02010303040201060303"/>
                <a:cs typeface="Courier New" panose="02070309020205020404" pitchFamily="49" charset="0"/>
              </a:rPr>
              <a:t>pnorm</a:t>
            </a:r>
            <a:r>
              <a:rPr lang="en-US" sz="2400" b="0" dirty="0">
                <a:latin typeface="Red Hat Text" panose="02010303040201060303"/>
                <a:cs typeface="Courier New" panose="02070309020205020404" pitchFamily="49" charset="0"/>
              </a:rPr>
              <a:t> does by default) and double </a:t>
            </a:r>
            <a:r>
              <a:rPr lang="en-US" sz="2400" dirty="0">
                <a:latin typeface="Red Hat Text" panose="02010303040201060303"/>
                <a:cs typeface="Courier New" panose="02070309020205020404" pitchFamily="49" charset="0"/>
              </a:rPr>
              <a:t>that.</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4304839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1895061"/>
            <a:ext cx="8800051" cy="4998719"/>
          </a:xfrm>
        </p:spPr>
        <p:txBody>
          <a:bodyPr>
            <a:normAutofit/>
          </a:bodyPr>
          <a:lstStyle/>
          <a:p>
            <a:pPr marL="342900" lvl="1" indent="0">
              <a:buNone/>
            </a:pPr>
            <a:r>
              <a:rPr lang="en-US" sz="3600" b="0" dirty="0">
                <a:latin typeface="Red Hat Text" panose="02010303040201060303"/>
                <a:cs typeface="Courier New" panose="02070309020205020404" pitchFamily="49" charset="0"/>
              </a:rPr>
              <a:t>Assume the correct p-value is 0.056. </a:t>
            </a:r>
            <a:r>
              <a:rPr lang="en-US" sz="3600" dirty="0">
                <a:latin typeface="Red Hat Text" panose="02010303040201060303"/>
                <a:cs typeface="Courier New" panose="02070309020205020404" pitchFamily="49" charset="0"/>
              </a:rPr>
              <a:t>Using alpha = 0.05, interpret this p-value </a:t>
            </a:r>
            <a:r>
              <a:rPr lang="en-US" sz="3600" u="sng" dirty="0">
                <a:latin typeface="Red Hat Text" panose="02010303040201060303"/>
                <a:cs typeface="Courier New" panose="02070309020205020404" pitchFamily="49" charset="0"/>
              </a:rPr>
              <a:t>in context</a:t>
            </a:r>
            <a:r>
              <a:rPr lang="en-US" sz="3600" dirty="0">
                <a:latin typeface="Red Hat Text" panose="02010303040201060303"/>
                <a:cs typeface="Courier New" panose="02070309020205020404" pitchFamily="49" charset="0"/>
              </a:rPr>
              <a:t>, with statistical evidence briefly included in parentheses at the end.</a:t>
            </a:r>
            <a:endParaRPr lang="en-US" sz="3600" b="0" dirty="0">
              <a:highlight>
                <a:srgbClr val="FFFF00"/>
              </a:highlight>
              <a:latin typeface="Red Hat Text" panose="02010303040201060303"/>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10156495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1895061"/>
            <a:ext cx="8800051" cy="4998719"/>
          </a:xfrm>
        </p:spPr>
        <p:txBody>
          <a:bodyPr>
            <a:normAutofit/>
          </a:bodyPr>
          <a:lstStyle/>
          <a:p>
            <a:pPr marL="342900" lvl="1" indent="0">
              <a:buNone/>
            </a:pPr>
            <a:r>
              <a:rPr lang="en-US" sz="2400" dirty="0">
                <a:latin typeface="Red Hat Text" panose="02010303040201060303"/>
                <a:cs typeface="Courier New" panose="02070309020205020404" pitchFamily="49" charset="0"/>
              </a:rPr>
              <a:t>We fail to find evidence that the true proportion of lefties is different among basketball players and non-players. (p = 0.056, two-sided test for difference in proportions)</a:t>
            </a:r>
          </a:p>
          <a:p>
            <a:pPr marL="342900" lvl="1" indent="0">
              <a:buNone/>
            </a:pPr>
            <a:r>
              <a:rPr lang="en-US" sz="2400" dirty="0">
                <a:latin typeface="Red Hat Text" panose="02010303040201060303"/>
                <a:cs typeface="Courier New" panose="02070309020205020404" pitchFamily="49" charset="0"/>
              </a:rPr>
              <a:t>OR,</a:t>
            </a:r>
          </a:p>
          <a:p>
            <a:pPr marL="342900" lvl="1" indent="0">
              <a:buNone/>
            </a:pPr>
            <a:r>
              <a:rPr lang="en-US" sz="2400" dirty="0">
                <a:latin typeface="Red Hat Text" panose="02010303040201060303"/>
                <a:cs typeface="Courier New" panose="02070309020205020404" pitchFamily="49" charset="0"/>
              </a:rPr>
              <a:t>The data are consistent with there being no difference in the true proportion of lefties among basketball players and non-players. (p = 0.056, two-sided test for difference in proportions)</a:t>
            </a:r>
            <a:br>
              <a:rPr lang="en-US" sz="2400" dirty="0">
                <a:latin typeface="Red Hat Text" panose="02010303040201060303"/>
                <a:cs typeface="Courier New" panose="02070309020205020404" pitchFamily="49" charset="0"/>
              </a:rPr>
            </a:br>
            <a:br>
              <a:rPr lang="en-US" sz="2400" dirty="0">
                <a:latin typeface="Red Hat Text" panose="02010303040201060303"/>
                <a:cs typeface="Courier New" panose="02070309020205020404" pitchFamily="49" charset="0"/>
              </a:rPr>
            </a:br>
            <a:r>
              <a:rPr lang="en-US" sz="2000" dirty="0">
                <a:latin typeface="Red Hat Text" panose="02010303040201060303"/>
                <a:cs typeface="Courier New" panose="02070309020205020404" pitchFamily="49" charset="0"/>
              </a:rPr>
              <a:t>(I prefer the top one; it is easier to remember, because it is the same sentence you write for a significant p-value, but with “fail to” added.)</a:t>
            </a:r>
          </a:p>
          <a:p>
            <a:pPr marL="342900" lvl="1" indent="0">
              <a:buNone/>
            </a:pPr>
            <a:r>
              <a:rPr lang="en-US" sz="2000" dirty="0">
                <a:latin typeface="Red Hat Text" panose="02010303040201060303"/>
                <a:cs typeface="Courier New" panose="02070309020205020404" pitchFamily="49" charset="0"/>
              </a:rPr>
              <a:t>(DO NOT WRITE: “We fail to reject the null hypothesis.” While this is true, it is not in context.)</a:t>
            </a:r>
            <a:endParaRPr lang="en-US" sz="2400" dirty="0">
              <a:latin typeface="Red Hat Text" panose="02010303040201060303"/>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8553228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748302"/>
                <a:ext cx="8800051" cy="3145478"/>
              </a:xfrm>
            </p:spPr>
            <p:txBody>
              <a:bodyPr>
                <a:normAutofit/>
              </a:bodyPr>
              <a:lstStyle/>
              <a:p>
                <a:pPr marL="342900" lvl="1" indent="0">
                  <a:buNone/>
                </a:pPr>
                <a:r>
                  <a:rPr lang="en-US" sz="2400" b="0" dirty="0">
                    <a:latin typeface="Red Hat Text" panose="02010303040201060303"/>
                    <a:cs typeface="Courier New" panose="02070309020205020404" pitchFamily="49" charset="0"/>
                  </a:rPr>
                  <a:t>Write out an expression for a 95% confidence interval for </a:t>
                </a:r>
                <a14:m>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i="1">
                            <a:latin typeface="Cambria Math" panose="02040503050406030204" pitchFamily="18" charset="0"/>
                            <a:cs typeface="Courier New" panose="02070309020205020404" pitchFamily="49" charset="0"/>
                          </a:rPr>
                          <m:t>𝑝𝑙𝑎𝑦𝑒𝑟</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𝑝</m:t>
                        </m:r>
                      </m:e>
                      <m:sub>
                        <m:r>
                          <a:rPr lang="en-US" sz="2400" b="0" i="1" smtClean="0">
                            <a:latin typeface="Cambria Math" panose="02040503050406030204" pitchFamily="18" charset="0"/>
                            <a:cs typeface="Courier New" panose="02070309020205020404" pitchFamily="49" charset="0"/>
                          </a:rPr>
                          <m:t>𝑛𝑜𝑛</m:t>
                        </m:r>
                      </m:sub>
                    </m:sSub>
                  </m:oMath>
                </a14:m>
                <a:r>
                  <a:rPr lang="en-US" sz="2400" b="0" dirty="0">
                    <a:latin typeface="Red Hat Text" panose="02010303040201060303"/>
                    <a:cs typeface="Courier New" panose="02070309020205020404" pitchFamily="49" charset="0"/>
                  </a:rPr>
                  <a:t> with the </a:t>
                </a:r>
                <a:r>
                  <a:rPr lang="en-US" sz="2400" b="0" dirty="0" err="1">
                    <a:latin typeface="Red Hat Text" panose="02010303040201060303"/>
                    <a:cs typeface="Courier New" panose="02070309020205020404" pitchFamily="49" charset="0"/>
                  </a:rPr>
                  <a:t>Agresti-Coffe</a:t>
                </a:r>
                <a:r>
                  <a:rPr lang="en-US" sz="2400" b="0" dirty="0">
                    <a:latin typeface="Red Hat Text" panose="02010303040201060303"/>
                    <a:cs typeface="Courier New" panose="02070309020205020404" pitchFamily="49" charset="0"/>
                  </a:rPr>
                  <a:t> adjustment. </a:t>
                </a:r>
                <a:r>
                  <a:rPr lang="en-US" sz="2400" dirty="0">
                    <a:latin typeface="Red Hat Text" panose="02010303040201060303"/>
                    <a:cs typeface="Courier New" panose="02070309020205020404" pitchFamily="49" charset="0"/>
                  </a:rPr>
                  <a:t>Include an R expression to calculate the critical value exactly.</a:t>
                </a:r>
                <a:endParaRPr lang="en-US" sz="2400" b="0" dirty="0">
                  <a:latin typeface="Red Hat Text" panose="02010303040201060303"/>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3748302"/>
                <a:ext cx="8800051" cy="3145478"/>
              </a:xfrm>
              <a:blipFill>
                <a:blip r:embed="rId2"/>
                <a:stretch>
                  <a:fillRect t="-2326" r="-277"/>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2450CC6C-6627-8F1A-F0F8-5A2C53369ACE}"/>
              </a:ext>
            </a:extLst>
          </p:cNvPr>
          <p:cNvGraphicFramePr>
            <a:graphicFrameLocks noGrp="1"/>
          </p:cNvGraphicFramePr>
          <p:nvPr/>
        </p:nvGraphicFramePr>
        <p:xfrm>
          <a:off x="370021" y="1805847"/>
          <a:ext cx="5846220" cy="1493520"/>
        </p:xfrm>
        <a:graphic>
          <a:graphicData uri="http://schemas.openxmlformats.org/drawingml/2006/table">
            <a:tbl>
              <a:tblPr firstRow="1" bandRow="1">
                <a:tableStyleId>{5C22544A-7EE6-4342-B048-85BDC9FD1C3A}</a:tableStyleId>
              </a:tblPr>
              <a:tblGrid>
                <a:gridCol w="1948740">
                  <a:extLst>
                    <a:ext uri="{9D8B030D-6E8A-4147-A177-3AD203B41FA5}">
                      <a16:colId xmlns:a16="http://schemas.microsoft.com/office/drawing/2014/main" val="345325215"/>
                    </a:ext>
                  </a:extLst>
                </a:gridCol>
                <a:gridCol w="1948740">
                  <a:extLst>
                    <a:ext uri="{9D8B030D-6E8A-4147-A177-3AD203B41FA5}">
                      <a16:colId xmlns:a16="http://schemas.microsoft.com/office/drawing/2014/main" val="1556457172"/>
                    </a:ext>
                  </a:extLst>
                </a:gridCol>
                <a:gridCol w="1948740">
                  <a:extLst>
                    <a:ext uri="{9D8B030D-6E8A-4147-A177-3AD203B41FA5}">
                      <a16:colId xmlns:a16="http://schemas.microsoft.com/office/drawing/2014/main" val="4114055938"/>
                    </a:ext>
                  </a:extLst>
                </a:gridCol>
              </a:tblGrid>
              <a:tr h="385156">
                <a:tc>
                  <a:txBody>
                    <a:bodyPr/>
                    <a:lstStyle/>
                    <a:p>
                      <a:endParaRPr lang="en-US" sz="2000" dirty="0"/>
                    </a:p>
                  </a:txBody>
                  <a:tcPr/>
                </a:tc>
                <a:tc>
                  <a:txBody>
                    <a:bodyPr/>
                    <a:lstStyle/>
                    <a:p>
                      <a:r>
                        <a:rPr lang="en-US" sz="2000" dirty="0"/>
                        <a:t>Left-Handed</a:t>
                      </a:r>
                    </a:p>
                  </a:txBody>
                  <a:tcPr/>
                </a:tc>
                <a:tc>
                  <a:txBody>
                    <a:bodyPr/>
                    <a:lstStyle/>
                    <a:p>
                      <a:r>
                        <a:rPr lang="en-US" sz="2000" dirty="0"/>
                        <a:t>Total</a:t>
                      </a:r>
                    </a:p>
                  </a:txBody>
                  <a:tcPr/>
                </a:tc>
                <a:extLst>
                  <a:ext uri="{0D108BD9-81ED-4DB2-BD59-A6C34878D82A}">
                    <a16:rowId xmlns:a16="http://schemas.microsoft.com/office/drawing/2014/main" val="3344648507"/>
                  </a:ext>
                </a:extLst>
              </a:tr>
              <a:tr h="385156">
                <a:tc>
                  <a:txBody>
                    <a:bodyPr/>
                    <a:lstStyle/>
                    <a:p>
                      <a:r>
                        <a:rPr lang="en-US" sz="2000" dirty="0"/>
                        <a:t>Basketball Players</a:t>
                      </a:r>
                    </a:p>
                  </a:txBody>
                  <a:tcPr/>
                </a:tc>
                <a:tc>
                  <a:txBody>
                    <a:bodyPr/>
                    <a:lstStyle/>
                    <a:p>
                      <a:r>
                        <a:rPr lang="en-US" sz="2000" dirty="0"/>
                        <a:t>49</a:t>
                      </a:r>
                    </a:p>
                  </a:txBody>
                  <a:tcPr/>
                </a:tc>
                <a:tc>
                  <a:txBody>
                    <a:bodyPr/>
                    <a:lstStyle/>
                    <a:p>
                      <a:r>
                        <a:rPr lang="en-US" sz="2000" dirty="0"/>
                        <a:t>538</a:t>
                      </a:r>
                    </a:p>
                  </a:txBody>
                  <a:tcPr/>
                </a:tc>
                <a:extLst>
                  <a:ext uri="{0D108BD9-81ED-4DB2-BD59-A6C34878D82A}">
                    <a16:rowId xmlns:a16="http://schemas.microsoft.com/office/drawing/2014/main" val="1851557358"/>
                  </a:ext>
                </a:extLst>
              </a:tr>
              <a:tr h="385156">
                <a:tc>
                  <a:txBody>
                    <a:bodyPr/>
                    <a:lstStyle/>
                    <a:p>
                      <a:r>
                        <a:rPr lang="en-US" sz="2000" dirty="0"/>
                        <a:t>Non-Players</a:t>
                      </a:r>
                    </a:p>
                  </a:txBody>
                  <a:tcPr/>
                </a:tc>
                <a:tc>
                  <a:txBody>
                    <a:bodyPr/>
                    <a:lstStyle/>
                    <a:p>
                      <a:r>
                        <a:rPr lang="en-US" sz="2000" dirty="0"/>
                        <a:t>64</a:t>
                      </a:r>
                    </a:p>
                  </a:txBody>
                  <a:tcPr/>
                </a:tc>
                <a:tc>
                  <a:txBody>
                    <a:bodyPr/>
                    <a:lstStyle/>
                    <a:p>
                      <a:r>
                        <a:rPr lang="en-US" sz="2000" dirty="0"/>
                        <a:t>500</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16559795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9: Inference on Proportions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748302"/>
                <a:ext cx="8800051" cy="3145478"/>
              </a:xfrm>
            </p:spPr>
            <p:txBody>
              <a:bodyPr>
                <a:normAutofit/>
              </a:bodyPr>
              <a:lstStyle/>
              <a:p>
                <a:pPr marL="342900" lvl="1" indent="0">
                  <a:buNone/>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cs typeface="Courier New" panose="02070309020205020404" pitchFamily="49" charset="0"/>
                            </a:rPr>
                          </m:ctrlPr>
                        </m:dPr>
                        <m:e>
                          <m:f>
                            <m:fPr>
                              <m:ctrlPr>
                                <a:rPr lang="en-US" sz="2000" b="0" i="1" smtClean="0">
                                  <a:latin typeface="Cambria Math" panose="02040503050406030204" pitchFamily="18" charset="0"/>
                                  <a:cs typeface="Courier New" panose="02070309020205020404" pitchFamily="49" charset="0"/>
                                </a:rPr>
                              </m:ctrlPr>
                            </m:fPr>
                            <m:num>
                              <m:r>
                                <a:rPr lang="en-US" sz="2000" b="0" i="1" smtClean="0">
                                  <a:latin typeface="Cambria Math" panose="02040503050406030204" pitchFamily="18" charset="0"/>
                                  <a:cs typeface="Courier New" panose="02070309020205020404" pitchFamily="49" charset="0"/>
                                </a:rPr>
                                <m:t>49+1</m:t>
                              </m:r>
                            </m:num>
                            <m:den>
                              <m:r>
                                <a:rPr lang="en-US" sz="2000" b="0" i="1" smtClean="0">
                                  <a:latin typeface="Cambria Math" panose="02040503050406030204" pitchFamily="18" charset="0"/>
                                  <a:cs typeface="Courier New" panose="02070309020205020404" pitchFamily="49" charset="0"/>
                                </a:rPr>
                                <m:t>538+2</m:t>
                              </m:r>
                            </m:den>
                          </m:f>
                          <m:r>
                            <a:rPr lang="en-US" sz="2000" b="0" i="1" smtClean="0">
                              <a:latin typeface="Cambria Math" panose="02040503050406030204" pitchFamily="18" charset="0"/>
                              <a:cs typeface="Courier New" panose="02070309020205020404" pitchFamily="49" charset="0"/>
                            </a:rPr>
                            <m:t>−</m:t>
                          </m:r>
                          <m:f>
                            <m:fPr>
                              <m:ctrlPr>
                                <a:rPr lang="en-US" sz="2000" i="1">
                                  <a:latin typeface="Cambria Math" panose="02040503050406030204" pitchFamily="18" charset="0"/>
                                  <a:cs typeface="Courier New" panose="02070309020205020404" pitchFamily="49" charset="0"/>
                                </a:rPr>
                              </m:ctrlPr>
                            </m:fPr>
                            <m:num>
                              <m:r>
                                <a:rPr lang="en-US" sz="2000" b="0" i="1" smtClean="0">
                                  <a:latin typeface="Cambria Math" panose="02040503050406030204" pitchFamily="18" charset="0"/>
                                  <a:cs typeface="Courier New" panose="02070309020205020404" pitchFamily="49" charset="0"/>
                                </a:rPr>
                                <m:t>64</m:t>
                              </m:r>
                              <m:r>
                                <a:rPr lang="en-US" sz="2000" i="1">
                                  <a:latin typeface="Cambria Math" panose="02040503050406030204" pitchFamily="18" charset="0"/>
                                  <a:cs typeface="Courier New" panose="02070309020205020404" pitchFamily="49" charset="0"/>
                                </a:rPr>
                                <m:t>+1</m:t>
                              </m:r>
                            </m:num>
                            <m:den>
                              <m:r>
                                <a:rPr lang="en-US" sz="2000" i="1">
                                  <a:latin typeface="Cambria Math" panose="02040503050406030204" pitchFamily="18" charset="0"/>
                                  <a:cs typeface="Courier New" panose="02070309020205020404" pitchFamily="49" charset="0"/>
                                </a:rPr>
                                <m:t>5</m:t>
                              </m:r>
                              <m:r>
                                <a:rPr lang="en-US" sz="2000" b="0" i="1" smtClean="0">
                                  <a:latin typeface="Cambria Math" panose="02040503050406030204" pitchFamily="18" charset="0"/>
                                  <a:cs typeface="Courier New" panose="02070309020205020404" pitchFamily="49" charset="0"/>
                                </a:rPr>
                                <m:t>00</m:t>
                              </m:r>
                              <m:r>
                                <a:rPr lang="en-US" sz="2000" i="1">
                                  <a:latin typeface="Cambria Math" panose="02040503050406030204" pitchFamily="18" charset="0"/>
                                  <a:cs typeface="Courier New" panose="02070309020205020404" pitchFamily="49" charset="0"/>
                                </a:rPr>
                                <m:t>+2</m:t>
                              </m:r>
                            </m:den>
                          </m:f>
                        </m:e>
                      </m:d>
                      <m:r>
                        <a:rPr lang="en-US" sz="2000" b="0" i="1" smtClean="0">
                          <a:latin typeface="Cambria Math" panose="02040503050406030204" pitchFamily="18" charset="0"/>
                          <a:ea typeface="Cambria Math" panose="02040503050406030204" pitchFamily="18" charset="0"/>
                          <a:cs typeface="Courier New" panose="02070309020205020404" pitchFamily="49" charset="0"/>
                        </a:rPr>
                        <m:t>±</m:t>
                      </m:r>
                      <m:r>
                        <a:rPr lang="en-US" sz="2000" b="0" i="1" smtClean="0">
                          <a:latin typeface="Cambria Math" panose="02040503050406030204" pitchFamily="18" charset="0"/>
                          <a:ea typeface="Cambria Math" panose="02040503050406030204" pitchFamily="18" charset="0"/>
                          <a:cs typeface="Courier New" panose="02070309020205020404" pitchFamily="49" charset="0"/>
                        </a:rPr>
                        <m:t>𝑧</m:t>
                      </m:r>
                      <m:r>
                        <a:rPr lang="en-US" sz="2000" b="0" i="1" smtClean="0">
                          <a:latin typeface="Cambria Math" panose="02040503050406030204" pitchFamily="18" charset="0"/>
                          <a:ea typeface="Cambria Math" panose="02040503050406030204" pitchFamily="18" charset="0"/>
                          <a:cs typeface="Courier New" panose="02070309020205020404" pitchFamily="49" charset="0"/>
                        </a:rPr>
                        <m:t>∗</m:t>
                      </m:r>
                      <m:rad>
                        <m:radPr>
                          <m:degHide m:val="on"/>
                          <m:ctrlPr>
                            <a:rPr lang="en-US" sz="2000" b="0" i="1" smtClean="0">
                              <a:latin typeface="Cambria Math" panose="02040503050406030204" pitchFamily="18" charset="0"/>
                              <a:ea typeface="Cambria Math" panose="02040503050406030204" pitchFamily="18" charset="0"/>
                              <a:cs typeface="Courier New" panose="02070309020205020404" pitchFamily="49" charset="0"/>
                            </a:rPr>
                          </m:ctrlPr>
                        </m:radPr>
                        <m:deg/>
                        <m:e>
                          <m:f>
                            <m:fPr>
                              <m:ctrlPr>
                                <a:rPr lang="en-US" sz="2000" b="0" i="1" smtClean="0">
                                  <a:latin typeface="Cambria Math" panose="02040503050406030204" pitchFamily="18" charset="0"/>
                                  <a:ea typeface="Cambria Math" panose="02040503050406030204" pitchFamily="18" charset="0"/>
                                  <a:cs typeface="Courier New" panose="02070309020205020404" pitchFamily="49" charset="0"/>
                                </a:rPr>
                              </m:ctrlPr>
                            </m:fPr>
                            <m:num>
                              <m:f>
                                <m:fPr>
                                  <m:ctrlPr>
                                    <a:rPr lang="en-US" sz="2000" i="1">
                                      <a:latin typeface="Cambria Math" panose="02040503050406030204" pitchFamily="18" charset="0"/>
                                      <a:cs typeface="Courier New" panose="02070309020205020404" pitchFamily="49" charset="0"/>
                                    </a:rPr>
                                  </m:ctrlPr>
                                </m:fPr>
                                <m:num>
                                  <m:r>
                                    <a:rPr lang="en-US" sz="2000" i="1">
                                      <a:latin typeface="Cambria Math" panose="02040503050406030204" pitchFamily="18" charset="0"/>
                                      <a:cs typeface="Courier New" panose="02070309020205020404" pitchFamily="49" charset="0"/>
                                    </a:rPr>
                                    <m:t>49+1</m:t>
                                  </m:r>
                                </m:num>
                                <m:den>
                                  <m:r>
                                    <a:rPr lang="en-US" sz="2000" i="1">
                                      <a:latin typeface="Cambria Math" panose="02040503050406030204" pitchFamily="18" charset="0"/>
                                      <a:cs typeface="Courier New" panose="02070309020205020404" pitchFamily="49" charset="0"/>
                                    </a:rPr>
                                    <m:t>538+2</m:t>
                                  </m:r>
                                </m:den>
                              </m:f>
                              <m:r>
                                <a:rPr lang="en-US" sz="2000" b="0" i="1" smtClean="0">
                                  <a:latin typeface="Cambria Math" panose="02040503050406030204" pitchFamily="18" charset="0"/>
                                  <a:cs typeface="Courier New" panose="02070309020205020404" pitchFamily="49" charset="0"/>
                                </a:rPr>
                                <m:t>(1−</m:t>
                              </m:r>
                              <m:f>
                                <m:fPr>
                                  <m:ctrlPr>
                                    <a:rPr lang="en-US" sz="2000" i="1">
                                      <a:latin typeface="Cambria Math" panose="02040503050406030204" pitchFamily="18" charset="0"/>
                                      <a:cs typeface="Courier New" panose="02070309020205020404" pitchFamily="49" charset="0"/>
                                    </a:rPr>
                                  </m:ctrlPr>
                                </m:fPr>
                                <m:num>
                                  <m:r>
                                    <a:rPr lang="en-US" sz="2000" i="1">
                                      <a:latin typeface="Cambria Math" panose="02040503050406030204" pitchFamily="18" charset="0"/>
                                      <a:cs typeface="Courier New" panose="02070309020205020404" pitchFamily="49" charset="0"/>
                                    </a:rPr>
                                    <m:t>49+1</m:t>
                                  </m:r>
                                </m:num>
                                <m:den>
                                  <m:r>
                                    <a:rPr lang="en-US" sz="2000" i="1">
                                      <a:latin typeface="Cambria Math" panose="02040503050406030204" pitchFamily="18" charset="0"/>
                                      <a:cs typeface="Courier New" panose="02070309020205020404" pitchFamily="49" charset="0"/>
                                    </a:rPr>
                                    <m:t>538+2</m:t>
                                  </m:r>
                                </m:den>
                              </m:f>
                              <m:r>
                                <a:rPr lang="en-US" sz="2000" b="0" i="1" smtClean="0">
                                  <a:latin typeface="Cambria Math" panose="02040503050406030204" pitchFamily="18" charset="0"/>
                                  <a:cs typeface="Courier New" panose="02070309020205020404" pitchFamily="49" charset="0"/>
                                </a:rPr>
                                <m:t>)</m:t>
                              </m:r>
                            </m:num>
                            <m:den>
                              <m:r>
                                <a:rPr lang="en-US" sz="2000" b="0" i="1" smtClean="0">
                                  <a:latin typeface="Cambria Math" panose="02040503050406030204" pitchFamily="18" charset="0"/>
                                  <a:ea typeface="Cambria Math" panose="02040503050406030204" pitchFamily="18" charset="0"/>
                                  <a:cs typeface="Courier New" panose="02070309020205020404" pitchFamily="49" charset="0"/>
                                </a:rPr>
                                <m:t>538+2</m:t>
                              </m:r>
                            </m:den>
                          </m:f>
                          <m:r>
                            <a:rPr lang="en-US" sz="2000" b="0" i="1" smtClean="0">
                              <a:latin typeface="Cambria Math" panose="02040503050406030204" pitchFamily="18" charset="0"/>
                              <a:ea typeface="Cambria Math" panose="02040503050406030204" pitchFamily="18" charset="0"/>
                              <a:cs typeface="Courier New" panose="02070309020205020404" pitchFamily="49" charset="0"/>
                            </a:rPr>
                            <m:t>+</m:t>
                          </m:r>
                          <m:f>
                            <m:fPr>
                              <m:ctrlPr>
                                <a:rPr lang="en-US" sz="2000" b="0" i="1" smtClean="0">
                                  <a:latin typeface="Cambria Math" panose="02040503050406030204" pitchFamily="18" charset="0"/>
                                  <a:ea typeface="Cambria Math" panose="02040503050406030204" pitchFamily="18" charset="0"/>
                                  <a:cs typeface="Courier New" panose="02070309020205020404" pitchFamily="49" charset="0"/>
                                </a:rPr>
                              </m:ctrlPr>
                            </m:fPr>
                            <m:num>
                              <m:f>
                                <m:fPr>
                                  <m:ctrlPr>
                                    <a:rPr lang="en-US" sz="2000" i="1">
                                      <a:latin typeface="Cambria Math" panose="02040503050406030204" pitchFamily="18" charset="0"/>
                                      <a:cs typeface="Courier New" panose="02070309020205020404" pitchFamily="49" charset="0"/>
                                    </a:rPr>
                                  </m:ctrlPr>
                                </m:fPr>
                                <m:num>
                                  <m:r>
                                    <a:rPr lang="en-US" sz="2000" i="1">
                                      <a:latin typeface="Cambria Math" panose="02040503050406030204" pitchFamily="18" charset="0"/>
                                      <a:cs typeface="Courier New" panose="02070309020205020404" pitchFamily="49" charset="0"/>
                                    </a:rPr>
                                    <m:t>64+1</m:t>
                                  </m:r>
                                </m:num>
                                <m:den>
                                  <m:r>
                                    <a:rPr lang="en-US" sz="2000" i="1">
                                      <a:latin typeface="Cambria Math" panose="02040503050406030204" pitchFamily="18" charset="0"/>
                                      <a:cs typeface="Courier New" panose="02070309020205020404" pitchFamily="49" charset="0"/>
                                    </a:rPr>
                                    <m:t>500+2</m:t>
                                  </m:r>
                                </m:den>
                              </m:f>
                              <m:r>
                                <a:rPr lang="en-US" sz="2000" b="0" i="1" smtClean="0">
                                  <a:latin typeface="Cambria Math" panose="02040503050406030204" pitchFamily="18" charset="0"/>
                                  <a:cs typeface="Courier New" panose="02070309020205020404" pitchFamily="49" charset="0"/>
                                </a:rPr>
                                <m:t>(1−</m:t>
                              </m:r>
                              <m:f>
                                <m:fPr>
                                  <m:ctrlPr>
                                    <a:rPr lang="en-US" sz="2000" i="1">
                                      <a:latin typeface="Cambria Math" panose="02040503050406030204" pitchFamily="18" charset="0"/>
                                      <a:cs typeface="Courier New" panose="02070309020205020404" pitchFamily="49" charset="0"/>
                                    </a:rPr>
                                  </m:ctrlPr>
                                </m:fPr>
                                <m:num>
                                  <m:r>
                                    <a:rPr lang="en-US" sz="2000" i="1">
                                      <a:latin typeface="Cambria Math" panose="02040503050406030204" pitchFamily="18" charset="0"/>
                                      <a:cs typeface="Courier New" panose="02070309020205020404" pitchFamily="49" charset="0"/>
                                    </a:rPr>
                                    <m:t>64+1</m:t>
                                  </m:r>
                                </m:num>
                                <m:den>
                                  <m:r>
                                    <a:rPr lang="en-US" sz="2000" i="1">
                                      <a:latin typeface="Cambria Math" panose="02040503050406030204" pitchFamily="18" charset="0"/>
                                      <a:cs typeface="Courier New" panose="02070309020205020404" pitchFamily="49" charset="0"/>
                                    </a:rPr>
                                    <m:t>500+2</m:t>
                                  </m:r>
                                </m:den>
                              </m:f>
                              <m:r>
                                <a:rPr lang="en-US" sz="2000" b="0" i="1" smtClean="0">
                                  <a:latin typeface="Cambria Math" panose="02040503050406030204" pitchFamily="18" charset="0"/>
                                  <a:cs typeface="Courier New" panose="02070309020205020404" pitchFamily="49" charset="0"/>
                                </a:rPr>
                                <m:t>)</m:t>
                              </m:r>
                            </m:num>
                            <m:den>
                              <m:r>
                                <a:rPr lang="en-US" sz="2000" b="0" i="1" smtClean="0">
                                  <a:latin typeface="Cambria Math" panose="02040503050406030204" pitchFamily="18" charset="0"/>
                                  <a:ea typeface="Cambria Math" panose="02040503050406030204" pitchFamily="18" charset="0"/>
                                  <a:cs typeface="Courier New" panose="02070309020205020404" pitchFamily="49" charset="0"/>
                                </a:rPr>
                                <m:t>500+2</m:t>
                              </m:r>
                            </m:den>
                          </m:f>
                        </m:e>
                      </m:rad>
                    </m:oMath>
                  </m:oMathPara>
                </a14:m>
                <a:endParaRPr lang="en-US" sz="2000" b="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r>
                  <a:rPr lang="en-US" sz="2000" b="0" dirty="0">
                    <a:latin typeface="Red Hat Text" panose="02010303040201060303"/>
                    <a:cs typeface="Courier New" panose="02070309020205020404" pitchFamily="49" charset="0"/>
                  </a:rPr>
                  <a:t>Where z, the critical value, can be computed with </a:t>
                </a:r>
                <a:r>
                  <a:rPr lang="en-US" sz="2000" b="0" dirty="0" err="1">
                    <a:latin typeface="Courier New" panose="02070309020205020404" pitchFamily="49" charset="0"/>
                    <a:cs typeface="Courier New" panose="02070309020205020404" pitchFamily="49" charset="0"/>
                  </a:rPr>
                  <a:t>qnorm</a:t>
                </a:r>
                <a:r>
                  <a:rPr lang="en-US" sz="2000" b="0" dirty="0">
                    <a:latin typeface="Courier New" panose="02070309020205020404" pitchFamily="49" charset="0"/>
                    <a:cs typeface="Courier New" panose="02070309020205020404" pitchFamily="49" charset="0"/>
                  </a:rPr>
                  <a:t>(0.975).</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3748302"/>
                <a:ext cx="8800051" cy="3145478"/>
              </a:xfrm>
              <a:blipFill>
                <a:blip r:embed="rId2"/>
                <a:stretch>
                  <a:fillRect/>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2450CC6C-6627-8F1A-F0F8-5A2C53369ACE}"/>
              </a:ext>
            </a:extLst>
          </p:cNvPr>
          <p:cNvGraphicFramePr>
            <a:graphicFrameLocks noGrp="1"/>
          </p:cNvGraphicFramePr>
          <p:nvPr/>
        </p:nvGraphicFramePr>
        <p:xfrm>
          <a:off x="370021" y="1805847"/>
          <a:ext cx="5846220" cy="1493520"/>
        </p:xfrm>
        <a:graphic>
          <a:graphicData uri="http://schemas.openxmlformats.org/drawingml/2006/table">
            <a:tbl>
              <a:tblPr firstRow="1" bandRow="1">
                <a:tableStyleId>{5C22544A-7EE6-4342-B048-85BDC9FD1C3A}</a:tableStyleId>
              </a:tblPr>
              <a:tblGrid>
                <a:gridCol w="1948740">
                  <a:extLst>
                    <a:ext uri="{9D8B030D-6E8A-4147-A177-3AD203B41FA5}">
                      <a16:colId xmlns:a16="http://schemas.microsoft.com/office/drawing/2014/main" val="345325215"/>
                    </a:ext>
                  </a:extLst>
                </a:gridCol>
                <a:gridCol w="1948740">
                  <a:extLst>
                    <a:ext uri="{9D8B030D-6E8A-4147-A177-3AD203B41FA5}">
                      <a16:colId xmlns:a16="http://schemas.microsoft.com/office/drawing/2014/main" val="1556457172"/>
                    </a:ext>
                  </a:extLst>
                </a:gridCol>
                <a:gridCol w="1948740">
                  <a:extLst>
                    <a:ext uri="{9D8B030D-6E8A-4147-A177-3AD203B41FA5}">
                      <a16:colId xmlns:a16="http://schemas.microsoft.com/office/drawing/2014/main" val="4114055938"/>
                    </a:ext>
                  </a:extLst>
                </a:gridCol>
              </a:tblGrid>
              <a:tr h="385156">
                <a:tc>
                  <a:txBody>
                    <a:bodyPr/>
                    <a:lstStyle/>
                    <a:p>
                      <a:endParaRPr lang="en-US" sz="2000" dirty="0"/>
                    </a:p>
                  </a:txBody>
                  <a:tcPr/>
                </a:tc>
                <a:tc>
                  <a:txBody>
                    <a:bodyPr/>
                    <a:lstStyle/>
                    <a:p>
                      <a:r>
                        <a:rPr lang="en-US" sz="2000" dirty="0"/>
                        <a:t>Left-Handed</a:t>
                      </a:r>
                    </a:p>
                  </a:txBody>
                  <a:tcPr/>
                </a:tc>
                <a:tc>
                  <a:txBody>
                    <a:bodyPr/>
                    <a:lstStyle/>
                    <a:p>
                      <a:r>
                        <a:rPr lang="en-US" sz="2000" dirty="0"/>
                        <a:t>Total</a:t>
                      </a:r>
                    </a:p>
                  </a:txBody>
                  <a:tcPr/>
                </a:tc>
                <a:extLst>
                  <a:ext uri="{0D108BD9-81ED-4DB2-BD59-A6C34878D82A}">
                    <a16:rowId xmlns:a16="http://schemas.microsoft.com/office/drawing/2014/main" val="3344648507"/>
                  </a:ext>
                </a:extLst>
              </a:tr>
              <a:tr h="385156">
                <a:tc>
                  <a:txBody>
                    <a:bodyPr/>
                    <a:lstStyle/>
                    <a:p>
                      <a:r>
                        <a:rPr lang="en-US" sz="2000" dirty="0"/>
                        <a:t>Basketball Players</a:t>
                      </a:r>
                    </a:p>
                  </a:txBody>
                  <a:tcPr/>
                </a:tc>
                <a:tc>
                  <a:txBody>
                    <a:bodyPr/>
                    <a:lstStyle/>
                    <a:p>
                      <a:r>
                        <a:rPr lang="en-US" sz="2000" dirty="0"/>
                        <a:t>49</a:t>
                      </a:r>
                    </a:p>
                  </a:txBody>
                  <a:tcPr/>
                </a:tc>
                <a:tc>
                  <a:txBody>
                    <a:bodyPr/>
                    <a:lstStyle/>
                    <a:p>
                      <a:r>
                        <a:rPr lang="en-US" sz="2000" dirty="0"/>
                        <a:t>538</a:t>
                      </a:r>
                    </a:p>
                  </a:txBody>
                  <a:tcPr/>
                </a:tc>
                <a:extLst>
                  <a:ext uri="{0D108BD9-81ED-4DB2-BD59-A6C34878D82A}">
                    <a16:rowId xmlns:a16="http://schemas.microsoft.com/office/drawing/2014/main" val="1851557358"/>
                  </a:ext>
                </a:extLst>
              </a:tr>
              <a:tr h="385156">
                <a:tc>
                  <a:txBody>
                    <a:bodyPr/>
                    <a:lstStyle/>
                    <a:p>
                      <a:r>
                        <a:rPr lang="en-US" sz="2000" dirty="0"/>
                        <a:t>Non-Players</a:t>
                      </a:r>
                    </a:p>
                  </a:txBody>
                  <a:tcPr/>
                </a:tc>
                <a:tc>
                  <a:txBody>
                    <a:bodyPr/>
                    <a:lstStyle/>
                    <a:p>
                      <a:r>
                        <a:rPr lang="en-US" sz="2000" dirty="0"/>
                        <a:t>64</a:t>
                      </a:r>
                    </a:p>
                  </a:txBody>
                  <a:tcPr/>
                </a:tc>
                <a:tc>
                  <a:txBody>
                    <a:bodyPr/>
                    <a:lstStyle/>
                    <a:p>
                      <a:r>
                        <a:rPr lang="en-US" sz="2000" dirty="0"/>
                        <a:t>500</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374673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2: Data Visualization</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30576" y="1954747"/>
            <a:ext cx="4209930" cy="4446053"/>
          </a:xfrm>
        </p:spPr>
        <p:txBody>
          <a:bodyPr>
            <a:normAutofit fontScale="92500" lnSpcReduction="10000"/>
          </a:bodyPr>
          <a:lstStyle/>
          <a:p>
            <a:pPr marL="342900" lvl="1" indent="0">
              <a:buNone/>
            </a:pPr>
            <a:r>
              <a:rPr lang="en-US" sz="4000" dirty="0"/>
              <a:t>You wish to visualize the distribution of Temperature (continuous) within each of 12 months. Should you facet by Temperature or Month?</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5" name="Content Placeholder 2">
            <a:extLst>
              <a:ext uri="{FF2B5EF4-FFF2-40B4-BE49-F238E27FC236}">
                <a16:creationId xmlns:a16="http://schemas.microsoft.com/office/drawing/2014/main" id="{D6DA98C8-DD0D-9A40-27BB-D4CF5DBB783A}"/>
              </a:ext>
            </a:extLst>
          </p:cNvPr>
          <p:cNvSpPr txBox="1">
            <a:spLocks/>
          </p:cNvSpPr>
          <p:nvPr/>
        </p:nvSpPr>
        <p:spPr>
          <a:xfrm>
            <a:off x="4340506" y="1954746"/>
            <a:ext cx="4209930" cy="4446053"/>
          </a:xfrm>
          <a:prstGeom prst="rect">
            <a:avLst/>
          </a:prstGeom>
        </p:spPr>
        <p:txBody>
          <a:bodyPr vert="horz" lIns="0" tIns="45720" rIns="91440" bIns="45720" rtlCol="0">
            <a:normAutofit lnSpcReduction="1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3200" b="1" dirty="0"/>
              <a:t>Explanation: </a:t>
            </a:r>
            <a:r>
              <a:rPr lang="en-US" sz="3200" dirty="0"/>
              <a:t>One should facet by the categorical variable </a:t>
            </a:r>
            <a:r>
              <a:rPr lang="en-US" sz="3200" dirty="0">
                <a:highlight>
                  <a:srgbClr val="FFFF00"/>
                </a:highlight>
              </a:rPr>
              <a:t>Month</a:t>
            </a:r>
            <a:r>
              <a:rPr lang="en-US" sz="3200" dirty="0"/>
              <a:t>. Faceting generates a plot for each unique value of a variable, so it should be applied to categorical variables only.</a:t>
            </a:r>
            <a:endParaRPr lang="en-US" sz="3200" b="1" dirty="0"/>
          </a:p>
        </p:txBody>
      </p:sp>
      <p:cxnSp>
        <p:nvCxnSpPr>
          <p:cNvPr id="6" name="Straight Connector 5">
            <a:extLst>
              <a:ext uri="{FF2B5EF4-FFF2-40B4-BE49-F238E27FC236}">
                <a16:creationId xmlns:a16="http://schemas.microsoft.com/office/drawing/2014/main" id="{FD98E846-C218-6201-1F09-C42BE4E68100}"/>
              </a:ext>
            </a:extLst>
          </p:cNvPr>
          <p:cNvCxnSpPr/>
          <p:nvPr/>
        </p:nvCxnSpPr>
        <p:spPr>
          <a:xfrm>
            <a:off x="4412715" y="1954747"/>
            <a:ext cx="0" cy="42884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426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10: Inference on Means</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1584283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4446053"/>
          </a:xfrm>
        </p:spPr>
        <p:txBody>
          <a:bodyPr>
            <a:normAutofit lnSpcReduction="10000"/>
          </a:bodyPr>
          <a:lstStyle/>
          <a:p>
            <a:pPr marL="342900" lvl="1" indent="0">
              <a:buNone/>
            </a:pPr>
            <a:r>
              <a:rPr lang="en-US" sz="3200" dirty="0">
                <a:latin typeface="Red Hat Text" panose="02010303040201060303"/>
                <a:cs typeface="Courier New" panose="02070309020205020404" pitchFamily="49" charset="0"/>
              </a:rPr>
              <a:t>The following slides will take us through an example hypothesis test and then confidence interval for a difference in means on some made-up data.</a:t>
            </a:r>
          </a:p>
          <a:p>
            <a:pPr marL="342900" lvl="1" indent="0">
              <a:buNone/>
            </a:pPr>
            <a:endParaRPr lang="en-US" sz="3200" dirty="0">
              <a:latin typeface="Red Hat Text" panose="02010303040201060303"/>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Question of interest:</a:t>
            </a:r>
            <a:br>
              <a:rPr lang="en-US" sz="3200" dirty="0">
                <a:latin typeface="Red Hat Text" panose="02010303040201060303"/>
                <a:cs typeface="Courier New" panose="02070309020205020404" pitchFamily="49" charset="0"/>
              </a:rPr>
            </a:br>
            <a:r>
              <a:rPr lang="en-US" sz="3200" dirty="0">
                <a:latin typeface="Red Hat Text" panose="02010303040201060303"/>
                <a:cs typeface="Courier New" panose="02070309020205020404" pitchFamily="49" charset="0"/>
              </a:rPr>
              <a:t>Is there evidence the true average height (in inches) of corn plants given a special growth treatment is GREATER than that of corn plants given water?</a:t>
            </a:r>
            <a:endParaRPr lang="en-US" sz="24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13140538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Proportions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2" y="1840448"/>
                <a:ext cx="8800051" cy="4446053"/>
              </a:xfrm>
            </p:spPr>
            <p:txBody>
              <a:bodyPr>
                <a:normAutofit fontScale="92500"/>
              </a:bodyPr>
              <a:lstStyle/>
              <a:p>
                <a:pPr marL="342900" lvl="1" indent="0">
                  <a:buNone/>
                </a:pPr>
                <a:r>
                  <a:rPr lang="en-US" sz="2000" dirty="0">
                    <a:latin typeface="Red Hat Text" panose="02010303040201060303"/>
                    <a:cs typeface="Courier New" panose="02070309020205020404" pitchFamily="49" charset="0"/>
                  </a:rPr>
                  <a:t>Made-up data from a </a:t>
                </a:r>
                <a:r>
                  <a:rPr lang="en-US" sz="2000" u="sng" dirty="0">
                    <a:latin typeface="Red Hat Text" panose="02010303040201060303"/>
                    <a:cs typeface="Courier New" panose="02070309020205020404" pitchFamily="49" charset="0"/>
                  </a:rPr>
                  <a:t>random sample</a:t>
                </a:r>
                <a:r>
                  <a:rPr lang="en-US" sz="2000" dirty="0">
                    <a:latin typeface="Red Hat Text" panose="02010303040201060303"/>
                    <a:cs typeface="Courier New" panose="02070309020205020404" pitchFamily="49" charset="0"/>
                  </a:rPr>
                  <a:t> of corn plants:</a:t>
                </a: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000" dirty="0">
                  <a:latin typeface="Red Hat Text" panose="02010303040201060303"/>
                  <a:cs typeface="Courier New" panose="02070309020205020404" pitchFamily="49" charset="0"/>
                </a:endParaRPr>
              </a:p>
              <a:p>
                <a:pPr marL="342900" lvl="1" indent="0">
                  <a:buNone/>
                </a:pPr>
                <a:endParaRPr lang="en-US" sz="2400" dirty="0">
                  <a:latin typeface="Red Hat Text" panose="02010303040201060303"/>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Let </a:t>
                </a:r>
                <a14:m>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i="1" smtClean="0">
                            <a:latin typeface="Cambria Math" panose="02040503050406030204" pitchFamily="18" charset="0"/>
                            <a:ea typeface="Cambria Math" panose="02040503050406030204" pitchFamily="18" charset="0"/>
                            <a:cs typeface="Courier New" panose="02070309020205020404" pitchFamily="49" charset="0"/>
                          </a:rPr>
                          <m:t>𝜇</m:t>
                        </m:r>
                      </m:e>
                      <m:sub>
                        <m:r>
                          <a:rPr lang="en-US" sz="2400" b="0" i="1" smtClean="0">
                            <a:latin typeface="Cambria Math" panose="02040503050406030204" pitchFamily="18" charset="0"/>
                            <a:cs typeface="Courier New" panose="02070309020205020404" pitchFamily="49" charset="0"/>
                          </a:rPr>
                          <m:t>𝑡𝑟𝑒𝑎𝑡𝑚𝑒𝑛𝑡</m:t>
                        </m:r>
                      </m:sub>
                    </m:sSub>
                  </m:oMath>
                </a14:m>
                <a:r>
                  <a:rPr lang="en-US" sz="2400" dirty="0">
                    <a:latin typeface="Red Hat Text" panose="02010303040201060303"/>
                    <a:cs typeface="Courier New" panose="02070309020205020404" pitchFamily="49" charset="0"/>
                  </a:rPr>
                  <a:t> be the true but unknown average height of corn plants receiving special treatment, and</a:t>
                </a:r>
                <a14:m>
                  <m:oMath xmlns:m="http://schemas.openxmlformats.org/officeDocument/2006/math">
                    <m:r>
                      <a:rPr lang="en-US" sz="2400" b="0" i="0" smtClean="0">
                        <a:latin typeface="Cambria Math" panose="02040503050406030204" pitchFamily="18" charset="0"/>
                        <a:cs typeface="Courier New" panose="02070309020205020404" pitchFamily="49" charset="0"/>
                      </a:rPr>
                      <m:t> </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b="0" i="1" smtClean="0">
                            <a:latin typeface="Cambria Math" panose="02040503050406030204" pitchFamily="18" charset="0"/>
                            <a:cs typeface="Courier New" panose="02070309020205020404" pitchFamily="49" charset="0"/>
                          </a:rPr>
                          <m:t>𝑤𝑎𝑡𝑒𝑟</m:t>
                        </m:r>
                      </m:sub>
                    </m:sSub>
                  </m:oMath>
                </a14:m>
                <a:r>
                  <a:rPr lang="en-US" sz="2400" dirty="0">
                    <a:latin typeface="Red Hat Text" panose="02010303040201060303"/>
                    <a:cs typeface="Courier New" panose="02070309020205020404" pitchFamily="49" charset="0"/>
                  </a:rPr>
                  <a:t> the same for watered plants.</a:t>
                </a:r>
              </a:p>
              <a:p>
                <a:pPr marL="342900" lvl="1" indent="0">
                  <a:buNone/>
                </a:pPr>
                <a:endParaRPr lang="en-US" sz="2400" dirty="0">
                  <a:latin typeface="Red Hat Text" panose="02010303040201060303"/>
                  <a:cs typeface="Courier New" panose="02070309020205020404" pitchFamily="49" charset="0"/>
                </a:endParaRPr>
              </a:p>
              <a:p>
                <a:pPr marL="342900" lvl="1" indent="0">
                  <a:buNone/>
                </a:pPr>
                <a:r>
                  <a:rPr lang="en-US" sz="2400" dirty="0">
                    <a:latin typeface="Red Hat Text" panose="02010303040201060303"/>
                    <a:cs typeface="Courier New" panose="02070309020205020404" pitchFamily="49" charset="0"/>
                  </a:rPr>
                  <a:t>Write out the data generating model for this scenario, and hypotheses for the test that the treatment is better (produces taller plants) than water.</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2" y="1840448"/>
                <a:ext cx="8800051" cy="4446053"/>
              </a:xfrm>
              <a:blipFill>
                <a:blip r:embed="rId2"/>
                <a:stretch>
                  <a:fillRect t="-1372" r="-1247"/>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5" name="Table 4">
            <a:extLst>
              <a:ext uri="{FF2B5EF4-FFF2-40B4-BE49-F238E27FC236}">
                <a16:creationId xmlns:a16="http://schemas.microsoft.com/office/drawing/2014/main" id="{2450CC6C-6627-8F1A-F0F8-5A2C53369ACE}"/>
              </a:ext>
            </a:extLst>
          </p:cNvPr>
          <p:cNvGraphicFramePr>
            <a:graphicFrameLocks noGrp="1"/>
          </p:cNvGraphicFramePr>
          <p:nvPr>
            <p:extLst>
              <p:ext uri="{D42A27DB-BD31-4B8C-83A1-F6EECF244321}">
                <p14:modId xmlns:p14="http://schemas.microsoft.com/office/powerpoint/2010/main" val="3031549383"/>
              </p:ext>
            </p:extLst>
          </p:nvPr>
        </p:nvGraphicFramePr>
        <p:xfrm>
          <a:off x="550876" y="2302252"/>
          <a:ext cx="6831436" cy="1866954"/>
        </p:xfrm>
        <a:graphic>
          <a:graphicData uri="http://schemas.openxmlformats.org/drawingml/2006/table">
            <a:tbl>
              <a:tblPr firstRow="1" bandRow="1">
                <a:tableStyleId>{5C22544A-7EE6-4342-B048-85BDC9FD1C3A}</a:tableStyleId>
              </a:tblPr>
              <a:tblGrid>
                <a:gridCol w="1707859">
                  <a:extLst>
                    <a:ext uri="{9D8B030D-6E8A-4147-A177-3AD203B41FA5}">
                      <a16:colId xmlns:a16="http://schemas.microsoft.com/office/drawing/2014/main" val="345325215"/>
                    </a:ext>
                  </a:extLst>
                </a:gridCol>
                <a:gridCol w="1707859">
                  <a:extLst>
                    <a:ext uri="{9D8B030D-6E8A-4147-A177-3AD203B41FA5}">
                      <a16:colId xmlns:a16="http://schemas.microsoft.com/office/drawing/2014/main" val="1556457172"/>
                    </a:ext>
                  </a:extLst>
                </a:gridCol>
                <a:gridCol w="1707859">
                  <a:extLst>
                    <a:ext uri="{9D8B030D-6E8A-4147-A177-3AD203B41FA5}">
                      <a16:colId xmlns:a16="http://schemas.microsoft.com/office/drawing/2014/main" val="3119128712"/>
                    </a:ext>
                  </a:extLst>
                </a:gridCol>
                <a:gridCol w="1707859">
                  <a:extLst>
                    <a:ext uri="{9D8B030D-6E8A-4147-A177-3AD203B41FA5}">
                      <a16:colId xmlns:a16="http://schemas.microsoft.com/office/drawing/2014/main" val="4114055938"/>
                    </a:ext>
                  </a:extLst>
                </a:gridCol>
              </a:tblGrid>
              <a:tr h="582957">
                <a:tc>
                  <a:txBody>
                    <a:bodyPr/>
                    <a:lstStyle/>
                    <a:p>
                      <a:endParaRPr lang="en-US" sz="2000" dirty="0"/>
                    </a:p>
                  </a:txBody>
                  <a:tcPr/>
                </a:tc>
                <a:tc>
                  <a:txBody>
                    <a:bodyPr/>
                    <a:lstStyle/>
                    <a:p>
                      <a:r>
                        <a:rPr lang="en-US" sz="2000" dirty="0"/>
                        <a:t>Average</a:t>
                      </a:r>
                    </a:p>
                  </a:txBody>
                  <a:tcPr/>
                </a:tc>
                <a:tc>
                  <a:txBody>
                    <a:bodyPr/>
                    <a:lstStyle/>
                    <a:p>
                      <a:r>
                        <a:rPr lang="en-US" sz="2000" dirty="0"/>
                        <a:t>Std. Dev</a:t>
                      </a:r>
                    </a:p>
                  </a:txBody>
                  <a:tcPr/>
                </a:tc>
                <a:tc>
                  <a:txBody>
                    <a:bodyPr/>
                    <a:lstStyle/>
                    <a:p>
                      <a:r>
                        <a:rPr lang="en-US" sz="2000" dirty="0"/>
                        <a:t>N</a:t>
                      </a:r>
                    </a:p>
                  </a:txBody>
                  <a:tcPr/>
                </a:tc>
                <a:extLst>
                  <a:ext uri="{0D108BD9-81ED-4DB2-BD59-A6C34878D82A}">
                    <a16:rowId xmlns:a16="http://schemas.microsoft.com/office/drawing/2014/main" val="3344648507"/>
                  </a:ext>
                </a:extLst>
              </a:tr>
              <a:tr h="582957">
                <a:tc>
                  <a:txBody>
                    <a:bodyPr/>
                    <a:lstStyle/>
                    <a:p>
                      <a:r>
                        <a:rPr lang="en-US" sz="2000" dirty="0"/>
                        <a:t>Special Treatment</a:t>
                      </a:r>
                    </a:p>
                  </a:txBody>
                  <a:tcPr/>
                </a:tc>
                <a:tc>
                  <a:txBody>
                    <a:bodyPr/>
                    <a:lstStyle/>
                    <a:p>
                      <a:r>
                        <a:rPr lang="en-US" sz="2000" dirty="0"/>
                        <a:t>84.2</a:t>
                      </a:r>
                    </a:p>
                  </a:txBody>
                  <a:tcPr/>
                </a:tc>
                <a:tc>
                  <a:txBody>
                    <a:bodyPr/>
                    <a:lstStyle/>
                    <a:p>
                      <a:r>
                        <a:rPr lang="en-US" sz="2000" dirty="0"/>
                        <a:t>4.2</a:t>
                      </a:r>
                    </a:p>
                  </a:txBody>
                  <a:tcPr/>
                </a:tc>
                <a:tc>
                  <a:txBody>
                    <a:bodyPr/>
                    <a:lstStyle/>
                    <a:p>
                      <a:r>
                        <a:rPr lang="en-US" sz="2000" dirty="0"/>
                        <a:t>14</a:t>
                      </a:r>
                    </a:p>
                  </a:txBody>
                  <a:tcPr/>
                </a:tc>
                <a:extLst>
                  <a:ext uri="{0D108BD9-81ED-4DB2-BD59-A6C34878D82A}">
                    <a16:rowId xmlns:a16="http://schemas.microsoft.com/office/drawing/2014/main" val="1851557358"/>
                  </a:ext>
                </a:extLst>
              </a:tr>
              <a:tr h="582957">
                <a:tc>
                  <a:txBody>
                    <a:bodyPr/>
                    <a:lstStyle/>
                    <a:p>
                      <a:r>
                        <a:rPr lang="en-US" sz="2000" dirty="0"/>
                        <a:t>Water</a:t>
                      </a:r>
                    </a:p>
                  </a:txBody>
                  <a:tcPr/>
                </a:tc>
                <a:tc>
                  <a:txBody>
                    <a:bodyPr/>
                    <a:lstStyle/>
                    <a:p>
                      <a:r>
                        <a:rPr lang="en-US" sz="2000" dirty="0"/>
                        <a:t>80.8</a:t>
                      </a:r>
                    </a:p>
                  </a:txBody>
                  <a:tcPr/>
                </a:tc>
                <a:tc>
                  <a:txBody>
                    <a:bodyPr/>
                    <a:lstStyle/>
                    <a:p>
                      <a:r>
                        <a:rPr lang="en-US" sz="2000" dirty="0"/>
                        <a:t>3.4</a:t>
                      </a:r>
                    </a:p>
                  </a:txBody>
                  <a:tcPr/>
                </a:tc>
                <a:tc>
                  <a:txBody>
                    <a:bodyPr/>
                    <a:lstStyle/>
                    <a:p>
                      <a:r>
                        <a:rPr lang="en-US" sz="2000" dirty="0"/>
                        <a:t>13</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2815495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397437"/>
                <a:ext cx="8800051" cy="3145478"/>
              </a:xfrm>
            </p:spPr>
            <p:txBody>
              <a:bodyPr>
                <a:normAutofit/>
              </a:bodyPr>
              <a:lstStyle/>
              <a:p>
                <a:pPr marL="342900" lvl="1"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𝑋</m:t>
                          </m:r>
                        </m:e>
                        <m:sub>
                          <m:r>
                            <a:rPr lang="en-US" sz="2400" b="0" i="1" smtClean="0">
                              <a:latin typeface="Cambria Math" panose="02040503050406030204" pitchFamily="18" charset="0"/>
                              <a:cs typeface="Courier New" panose="02070309020205020404" pitchFamily="49" charset="0"/>
                            </a:rPr>
                            <m:t>𝑖</m:t>
                          </m:r>
                        </m:sub>
                      </m:sSub>
                      <m:r>
                        <a:rPr lang="en-US" sz="2400" b="0" i="1" smtClean="0">
                          <a:latin typeface="Cambria Math" panose="02040503050406030204" pitchFamily="18" charset="0"/>
                          <a:cs typeface="Courier New" panose="02070309020205020404" pitchFamily="49" charset="0"/>
                        </a:rPr>
                        <m:t>~</m:t>
                      </m:r>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𝐷</m:t>
                          </m:r>
                        </m:e>
                        <m:sub>
                          <m:r>
                            <a:rPr lang="en-US" sz="2400" b="0" i="1" smtClean="0">
                              <a:latin typeface="Cambria Math" panose="02040503050406030204" pitchFamily="18" charset="0"/>
                              <a:cs typeface="Courier New" panose="02070309020205020404" pitchFamily="49" charset="0"/>
                            </a:rPr>
                            <m:t>1</m:t>
                          </m:r>
                        </m:sub>
                      </m:sSub>
                      <m:d>
                        <m:dPr>
                          <m:ctrlPr>
                            <a:rPr lang="en-US" sz="2400" b="0" i="1" smtClean="0">
                              <a:latin typeface="Cambria Math" panose="02040503050406030204" pitchFamily="18" charset="0"/>
                              <a:cs typeface="Courier New" panose="02070309020205020404" pitchFamily="49" charset="0"/>
                            </a:rPr>
                          </m:ctrlPr>
                        </m:dPr>
                        <m:e>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i="1">
                                  <a:latin typeface="Cambria Math" panose="02040503050406030204" pitchFamily="18" charset="0"/>
                                  <a:cs typeface="Courier New" panose="02070309020205020404" pitchFamily="49" charset="0"/>
                                </a:rPr>
                                <m:t>𝑡𝑟𝑒𝑎𝑡𝑚𝑒𝑛𝑡</m:t>
                              </m:r>
                            </m:sub>
                          </m:sSub>
                          <m:r>
                            <a:rPr lang="en-US" sz="2400" b="0" i="1" smtClean="0">
                              <a:latin typeface="Cambria Math" panose="02040503050406030204" pitchFamily="18" charset="0"/>
                              <a:cs typeface="Courier New" panose="02070309020205020404" pitchFamily="49" charset="0"/>
                            </a:rPr>
                            <m:t>, </m:t>
                          </m:r>
                          <m:sSub>
                            <m:sSubPr>
                              <m:ctrlPr>
                                <a:rPr lang="en-US" sz="2400" b="0" i="1" smtClean="0">
                                  <a:latin typeface="Cambria Math" panose="02040503050406030204" pitchFamily="18" charset="0"/>
                                  <a:ea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𝜎</m:t>
                              </m:r>
                            </m:e>
                            <m:sub>
                              <m:r>
                                <a:rPr lang="en-US" sz="2400" b="0" i="1" smtClean="0">
                                  <a:latin typeface="Cambria Math" panose="02040503050406030204" pitchFamily="18" charset="0"/>
                                  <a:ea typeface="Cambria Math" panose="02040503050406030204" pitchFamily="18" charset="0"/>
                                  <a:cs typeface="Courier New" panose="02070309020205020404" pitchFamily="49" charset="0"/>
                                </a:rPr>
                                <m:t>𝑡𝑟𝑒𝑎𝑡𝑚𝑒𝑛𝑡</m:t>
                              </m:r>
                            </m:sub>
                          </m:sSub>
                        </m:e>
                      </m:d>
                    </m:oMath>
                  </m:oMathPara>
                </a14:m>
                <a:endParaRPr lang="en-US" sz="2400" b="0" dirty="0">
                  <a:latin typeface="Red Hat Text" panose="02010303040201060303"/>
                  <a:cs typeface="Courier New" panose="02070309020205020404" pitchFamily="49" charset="0"/>
                </a:endParaRPr>
              </a:p>
              <a:p>
                <a:pPr marL="34290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𝑌</m:t>
                          </m:r>
                        </m:e>
                        <m:sub>
                          <m:r>
                            <a:rPr lang="en-US" sz="2400" b="0" i="1" smtClean="0">
                              <a:latin typeface="Cambria Math" panose="02040503050406030204" pitchFamily="18" charset="0"/>
                              <a:cs typeface="Courier New" panose="02070309020205020404" pitchFamily="49" charset="0"/>
                            </a:rPr>
                            <m:t>𝑗</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𝐷</m:t>
                          </m:r>
                        </m:e>
                        <m:sub>
                          <m:r>
                            <a:rPr lang="en-US" sz="2400" b="0" i="1" smtClean="0">
                              <a:latin typeface="Cambria Math" panose="02040503050406030204" pitchFamily="18" charset="0"/>
                              <a:cs typeface="Courier New" panose="02070309020205020404" pitchFamily="49" charset="0"/>
                            </a:rPr>
                            <m:t>2</m:t>
                          </m:r>
                        </m:sub>
                      </m:sSub>
                      <m:d>
                        <m:dPr>
                          <m:ctrlPr>
                            <a:rPr lang="en-US" sz="2400" i="1">
                              <a:latin typeface="Cambria Math" panose="02040503050406030204" pitchFamily="18" charset="0"/>
                              <a:cs typeface="Courier New" panose="02070309020205020404" pitchFamily="49" charset="0"/>
                            </a:rPr>
                          </m:ctrlPr>
                        </m:dPr>
                        <m:e>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b="0" i="1" smtClean="0">
                                  <a:latin typeface="Cambria Math" panose="02040503050406030204" pitchFamily="18" charset="0"/>
                                  <a:cs typeface="Courier New" panose="02070309020205020404" pitchFamily="49" charset="0"/>
                                </a:rPr>
                                <m:t>𝑤𝑎𝑡𝑒𝑟</m:t>
                              </m:r>
                            </m:sub>
                          </m:sSub>
                          <m:r>
                            <a:rPr lang="en-US" sz="2400" i="1">
                              <a:latin typeface="Cambria Math" panose="02040503050406030204" pitchFamily="18" charset="0"/>
                              <a:cs typeface="Courier New" panose="02070309020205020404" pitchFamily="49" charset="0"/>
                            </a:rPr>
                            <m:t>, </m:t>
                          </m:r>
                          <m:sSub>
                            <m:sSubPr>
                              <m:ctrlPr>
                                <a:rPr lang="en-US" sz="2400" i="1">
                                  <a:latin typeface="Cambria Math" panose="02040503050406030204" pitchFamily="18" charset="0"/>
                                  <a:ea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𝜎</m:t>
                              </m:r>
                            </m:e>
                            <m:sub>
                              <m:r>
                                <a:rPr lang="en-US" sz="2400" b="0" i="1" smtClean="0">
                                  <a:latin typeface="Cambria Math" panose="02040503050406030204" pitchFamily="18" charset="0"/>
                                  <a:ea typeface="Cambria Math" panose="02040503050406030204" pitchFamily="18" charset="0"/>
                                  <a:cs typeface="Courier New" panose="02070309020205020404" pitchFamily="49" charset="0"/>
                                </a:rPr>
                                <m:t>𝑤𝑎𝑡𝑒𝑟</m:t>
                              </m:r>
                            </m:sub>
                          </m:sSub>
                        </m:e>
                      </m:d>
                    </m:oMath>
                  </m:oMathPara>
                </a14:m>
                <a:endParaRPr lang="en-US" sz="2400" b="0" dirty="0">
                  <a:latin typeface="Red Hat Text" panose="02010303040201060303"/>
                  <a:cs typeface="Courier New" panose="02070309020205020404" pitchFamily="49" charset="0"/>
                </a:endParaRPr>
              </a:p>
              <a:p>
                <a:pPr marL="342900" lvl="1" indent="0">
                  <a:buNone/>
                </a:pPr>
                <a:r>
                  <a:rPr lang="en-US" sz="2400" b="0" dirty="0">
                    <a:latin typeface="Red Hat Text" panose="02010303040201060303"/>
                    <a:cs typeface="Courier New" panose="02070309020205020404" pitchFamily="49" charset="0"/>
                  </a:rPr>
                  <a:t>…where </a:t>
                </a:r>
                <a14:m>
                  <m:oMath xmlns:m="http://schemas.openxmlformats.org/officeDocument/2006/math">
                    <m:sSub>
                      <m:sSubPr>
                        <m:ctrlPr>
                          <a:rPr lang="en-US" sz="240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𝑋</m:t>
                        </m:r>
                      </m:e>
                      <m:sub>
                        <m:r>
                          <a:rPr lang="en-US" sz="2400" b="0" i="1" smtClean="0">
                            <a:latin typeface="Cambria Math" panose="02040503050406030204" pitchFamily="18" charset="0"/>
                            <a:cs typeface="Courier New" panose="02070309020205020404" pitchFamily="49" charset="0"/>
                          </a:rPr>
                          <m:t>𝑖</m:t>
                        </m:r>
                      </m:sub>
                    </m:sSub>
                  </m:oMath>
                </a14:m>
                <a:r>
                  <a:rPr lang="en-US" sz="2400" b="0" dirty="0">
                    <a:latin typeface="Red Hat Text" panose="02010303040201060303"/>
                    <a:cs typeface="Courier New" panose="02070309020205020404" pitchFamily="49" charset="0"/>
                  </a:rPr>
                  <a:t> is a random variable representing each of the weights of the individual treated plants, </a:t>
                </a:r>
                <a14:m>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𝑌</m:t>
                        </m:r>
                      </m:e>
                      <m:sub>
                        <m:r>
                          <a:rPr lang="en-US" sz="2400" b="0" i="1" smtClean="0">
                            <a:latin typeface="Cambria Math" panose="02040503050406030204" pitchFamily="18" charset="0"/>
                            <a:cs typeface="Courier New" panose="02070309020205020404" pitchFamily="49" charset="0"/>
                          </a:rPr>
                          <m:t>𝑗</m:t>
                        </m:r>
                      </m:sub>
                    </m:sSub>
                  </m:oMath>
                </a14:m>
                <a:r>
                  <a:rPr lang="en-US" sz="2400" b="0" dirty="0">
                    <a:latin typeface="Red Hat Text" panose="02010303040201060303"/>
                    <a:cs typeface="Courier New" panose="02070309020205020404" pitchFamily="49" charset="0"/>
                  </a:rPr>
                  <a:t> for watered plants, and </a:t>
                </a:r>
                <a14:m>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𝐷</m:t>
                        </m:r>
                      </m:e>
                      <m:sub>
                        <m:r>
                          <a:rPr lang="en-US" sz="2400" i="1">
                            <a:latin typeface="Cambria Math" panose="02040503050406030204" pitchFamily="18" charset="0"/>
                            <a:cs typeface="Courier New" panose="02070309020205020404" pitchFamily="49" charset="0"/>
                          </a:rPr>
                          <m:t>1</m:t>
                        </m:r>
                      </m:sub>
                    </m:sSub>
                  </m:oMath>
                </a14:m>
                <a:r>
                  <a:rPr lang="en-US" sz="2400" dirty="0">
                    <a:latin typeface="Red Hat Text" panose="02010303040201060303"/>
                    <a:cs typeface="Courier New" panose="02070309020205020404" pitchFamily="49" charset="0"/>
                  </a:rPr>
                  <a:t> and </a:t>
                </a:r>
                <a14:m>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𝐷</m:t>
                        </m:r>
                      </m:e>
                      <m:sub>
                        <m:r>
                          <a:rPr lang="en-US" sz="2400" b="0" i="1" smtClean="0">
                            <a:latin typeface="Cambria Math" panose="02040503050406030204" pitchFamily="18" charset="0"/>
                            <a:cs typeface="Courier New" panose="02070309020205020404" pitchFamily="49" charset="0"/>
                          </a:rPr>
                          <m:t>2</m:t>
                        </m:r>
                      </m:sub>
                    </m:sSub>
                  </m:oMath>
                </a14:m>
                <a:r>
                  <a:rPr lang="en-US" sz="2400" dirty="0">
                    <a:latin typeface="Red Hat Text" panose="02010303040201060303"/>
                    <a:cs typeface="Courier New" panose="02070309020205020404" pitchFamily="49" charset="0"/>
                  </a:rPr>
                  <a:t> are arbitrary distributions.</a:t>
                </a:r>
              </a:p>
              <a:p>
                <a:pPr marL="34290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𝐻</m:t>
                          </m:r>
                        </m:e>
                        <m:sub>
                          <m:r>
                            <a:rPr lang="en-US" sz="2400" b="0" i="1" smtClean="0">
                              <a:latin typeface="Cambria Math" panose="02040503050406030204" pitchFamily="18" charset="0"/>
                              <a:cs typeface="Courier New" panose="02070309020205020404" pitchFamily="49" charset="0"/>
                            </a:rPr>
                            <m:t>0</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i="1">
                              <a:latin typeface="Cambria Math" panose="02040503050406030204" pitchFamily="18" charset="0"/>
                              <a:cs typeface="Courier New" panose="02070309020205020404" pitchFamily="49" charset="0"/>
                            </a:rPr>
                            <m:t>𝑡𝑟𝑒𝑎𝑡𝑚𝑒𝑛𝑡</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i="1">
                              <a:latin typeface="Cambria Math" panose="02040503050406030204" pitchFamily="18" charset="0"/>
                              <a:cs typeface="Courier New" panose="02070309020205020404" pitchFamily="49" charset="0"/>
                            </a:rPr>
                            <m:t>𝑤𝑎𝑡𝑒𝑟</m:t>
                          </m:r>
                        </m:sub>
                      </m:sSub>
                      <m:r>
                        <a:rPr lang="en-US" sz="2400" b="0" i="1" smtClean="0">
                          <a:latin typeface="Cambria Math" panose="02040503050406030204" pitchFamily="18" charset="0"/>
                          <a:cs typeface="Courier New" panose="02070309020205020404" pitchFamily="49" charset="0"/>
                        </a:rPr>
                        <m:t>=0</m:t>
                      </m:r>
                    </m:oMath>
                  </m:oMathPara>
                </a14:m>
                <a:endParaRPr lang="en-US" sz="2400" b="0" dirty="0">
                  <a:latin typeface="Red Hat Text" panose="02010303040201060303"/>
                  <a:cs typeface="Courier New" panose="02070309020205020404" pitchFamily="49" charset="0"/>
                </a:endParaRPr>
              </a:p>
              <a:p>
                <a:pPr marL="34290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𝐻</m:t>
                          </m:r>
                        </m:e>
                        <m:sub>
                          <m:r>
                            <a:rPr lang="en-US" sz="2400" b="0" i="1" smtClean="0">
                              <a:latin typeface="Cambria Math" panose="02040503050406030204" pitchFamily="18" charset="0"/>
                              <a:cs typeface="Courier New" panose="02070309020205020404" pitchFamily="49" charset="0"/>
                            </a:rPr>
                            <m:t>𝐴</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i="1">
                              <a:latin typeface="Cambria Math" panose="02040503050406030204" pitchFamily="18" charset="0"/>
                              <a:cs typeface="Courier New" panose="02070309020205020404" pitchFamily="49" charset="0"/>
                            </a:rPr>
                            <m:t>𝑡𝑟𝑒𝑎𝑡𝑚𝑒𝑛𝑡</m:t>
                          </m:r>
                        </m:sub>
                      </m:sSub>
                      <m:r>
                        <a:rPr lang="en-US" sz="2400" i="1">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i="1">
                              <a:latin typeface="Cambria Math" panose="02040503050406030204" pitchFamily="18" charset="0"/>
                              <a:cs typeface="Courier New" panose="02070309020205020404" pitchFamily="49" charset="0"/>
                            </a:rPr>
                            <m:t>𝑤𝑎𝑡𝑒𝑟</m:t>
                          </m:r>
                        </m:sub>
                      </m:sSub>
                      <m:r>
                        <a:rPr lang="en-US" sz="2400" b="0" i="1" smtClean="0">
                          <a:latin typeface="Cambria Math" panose="02040503050406030204" pitchFamily="18" charset="0"/>
                          <a:cs typeface="Courier New" panose="02070309020205020404" pitchFamily="49" charset="0"/>
                        </a:rPr>
                        <m:t>&gt;0</m:t>
                      </m:r>
                    </m:oMath>
                  </m:oMathPara>
                </a14:m>
                <a:endParaRPr lang="en-US" sz="2400" b="0" dirty="0">
                  <a:latin typeface="Red Hat Text" panose="02010303040201060303"/>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3397437"/>
                <a:ext cx="8800051" cy="3145478"/>
              </a:xfrm>
              <a:blipFill>
                <a:blip r:embed="rId2"/>
                <a:stretch>
                  <a:fillRect r="-1731"/>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6" name="Table 5">
            <a:extLst>
              <a:ext uri="{FF2B5EF4-FFF2-40B4-BE49-F238E27FC236}">
                <a16:creationId xmlns:a16="http://schemas.microsoft.com/office/drawing/2014/main" id="{8223D1FA-51EB-0FEE-1BB1-4407790A6D05}"/>
              </a:ext>
            </a:extLst>
          </p:cNvPr>
          <p:cNvGraphicFramePr>
            <a:graphicFrameLocks noGrp="1"/>
          </p:cNvGraphicFramePr>
          <p:nvPr>
            <p:extLst>
              <p:ext uri="{D42A27DB-BD31-4B8C-83A1-F6EECF244321}">
                <p14:modId xmlns:p14="http://schemas.microsoft.com/office/powerpoint/2010/main" val="3910680980"/>
              </p:ext>
            </p:extLst>
          </p:nvPr>
        </p:nvGraphicFramePr>
        <p:xfrm>
          <a:off x="370021" y="1807302"/>
          <a:ext cx="6123060" cy="1493520"/>
        </p:xfrm>
        <a:graphic>
          <a:graphicData uri="http://schemas.openxmlformats.org/drawingml/2006/table">
            <a:tbl>
              <a:tblPr firstRow="1" bandRow="1">
                <a:tableStyleId>{5C22544A-7EE6-4342-B048-85BDC9FD1C3A}</a:tableStyleId>
              </a:tblPr>
              <a:tblGrid>
                <a:gridCol w="1530765">
                  <a:extLst>
                    <a:ext uri="{9D8B030D-6E8A-4147-A177-3AD203B41FA5}">
                      <a16:colId xmlns:a16="http://schemas.microsoft.com/office/drawing/2014/main" val="345325215"/>
                    </a:ext>
                  </a:extLst>
                </a:gridCol>
                <a:gridCol w="1530765">
                  <a:extLst>
                    <a:ext uri="{9D8B030D-6E8A-4147-A177-3AD203B41FA5}">
                      <a16:colId xmlns:a16="http://schemas.microsoft.com/office/drawing/2014/main" val="1556457172"/>
                    </a:ext>
                  </a:extLst>
                </a:gridCol>
                <a:gridCol w="1530765">
                  <a:extLst>
                    <a:ext uri="{9D8B030D-6E8A-4147-A177-3AD203B41FA5}">
                      <a16:colId xmlns:a16="http://schemas.microsoft.com/office/drawing/2014/main" val="3119128712"/>
                    </a:ext>
                  </a:extLst>
                </a:gridCol>
                <a:gridCol w="1530765">
                  <a:extLst>
                    <a:ext uri="{9D8B030D-6E8A-4147-A177-3AD203B41FA5}">
                      <a16:colId xmlns:a16="http://schemas.microsoft.com/office/drawing/2014/main" val="4114055938"/>
                    </a:ext>
                  </a:extLst>
                </a:gridCol>
              </a:tblGrid>
              <a:tr h="333109">
                <a:tc>
                  <a:txBody>
                    <a:bodyPr/>
                    <a:lstStyle/>
                    <a:p>
                      <a:endParaRPr lang="en-US" sz="2000" dirty="0"/>
                    </a:p>
                  </a:txBody>
                  <a:tcPr/>
                </a:tc>
                <a:tc>
                  <a:txBody>
                    <a:bodyPr/>
                    <a:lstStyle/>
                    <a:p>
                      <a:r>
                        <a:rPr lang="en-US" sz="2000" dirty="0"/>
                        <a:t>Average</a:t>
                      </a:r>
                    </a:p>
                  </a:txBody>
                  <a:tcPr/>
                </a:tc>
                <a:tc>
                  <a:txBody>
                    <a:bodyPr/>
                    <a:lstStyle/>
                    <a:p>
                      <a:r>
                        <a:rPr lang="en-US" sz="2000" dirty="0"/>
                        <a:t>Std. Dev</a:t>
                      </a:r>
                    </a:p>
                  </a:txBody>
                  <a:tcPr/>
                </a:tc>
                <a:tc>
                  <a:txBody>
                    <a:bodyPr/>
                    <a:lstStyle/>
                    <a:p>
                      <a:r>
                        <a:rPr lang="en-US" sz="2000" dirty="0"/>
                        <a:t>N</a:t>
                      </a:r>
                    </a:p>
                  </a:txBody>
                  <a:tcPr/>
                </a:tc>
                <a:extLst>
                  <a:ext uri="{0D108BD9-81ED-4DB2-BD59-A6C34878D82A}">
                    <a16:rowId xmlns:a16="http://schemas.microsoft.com/office/drawing/2014/main" val="3344648507"/>
                  </a:ext>
                </a:extLst>
              </a:tr>
              <a:tr h="400583">
                <a:tc>
                  <a:txBody>
                    <a:bodyPr/>
                    <a:lstStyle/>
                    <a:p>
                      <a:r>
                        <a:rPr lang="en-US" sz="2000" dirty="0"/>
                        <a:t>Special Treatment</a:t>
                      </a:r>
                    </a:p>
                  </a:txBody>
                  <a:tcPr/>
                </a:tc>
                <a:tc>
                  <a:txBody>
                    <a:bodyPr/>
                    <a:lstStyle/>
                    <a:p>
                      <a:r>
                        <a:rPr lang="en-US" sz="2000" dirty="0"/>
                        <a:t>84.2</a:t>
                      </a:r>
                    </a:p>
                  </a:txBody>
                  <a:tcPr/>
                </a:tc>
                <a:tc>
                  <a:txBody>
                    <a:bodyPr/>
                    <a:lstStyle/>
                    <a:p>
                      <a:r>
                        <a:rPr lang="en-US" sz="2000" dirty="0"/>
                        <a:t>4.2</a:t>
                      </a:r>
                    </a:p>
                  </a:txBody>
                  <a:tcPr/>
                </a:tc>
                <a:tc>
                  <a:txBody>
                    <a:bodyPr/>
                    <a:lstStyle/>
                    <a:p>
                      <a:r>
                        <a:rPr lang="en-US" sz="2000" dirty="0"/>
                        <a:t>14</a:t>
                      </a:r>
                    </a:p>
                  </a:txBody>
                  <a:tcPr/>
                </a:tc>
                <a:extLst>
                  <a:ext uri="{0D108BD9-81ED-4DB2-BD59-A6C34878D82A}">
                    <a16:rowId xmlns:a16="http://schemas.microsoft.com/office/drawing/2014/main" val="1851557358"/>
                  </a:ext>
                </a:extLst>
              </a:tr>
              <a:tr h="333109">
                <a:tc>
                  <a:txBody>
                    <a:bodyPr/>
                    <a:lstStyle/>
                    <a:p>
                      <a:r>
                        <a:rPr lang="en-US" sz="2000" dirty="0"/>
                        <a:t>Water</a:t>
                      </a:r>
                    </a:p>
                  </a:txBody>
                  <a:tcPr/>
                </a:tc>
                <a:tc>
                  <a:txBody>
                    <a:bodyPr/>
                    <a:lstStyle/>
                    <a:p>
                      <a:r>
                        <a:rPr lang="en-US" sz="2000" dirty="0"/>
                        <a:t>80.8</a:t>
                      </a:r>
                    </a:p>
                  </a:txBody>
                  <a:tcPr/>
                </a:tc>
                <a:tc>
                  <a:txBody>
                    <a:bodyPr/>
                    <a:lstStyle/>
                    <a:p>
                      <a:r>
                        <a:rPr lang="en-US" sz="2000" dirty="0"/>
                        <a:t>3.4</a:t>
                      </a:r>
                    </a:p>
                  </a:txBody>
                  <a:tcPr/>
                </a:tc>
                <a:tc>
                  <a:txBody>
                    <a:bodyPr/>
                    <a:lstStyle/>
                    <a:p>
                      <a:r>
                        <a:rPr lang="en-US" sz="2000" dirty="0"/>
                        <a:t>13</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22202305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397437"/>
            <a:ext cx="8800051" cy="3145478"/>
          </a:xfrm>
        </p:spPr>
        <p:txBody>
          <a:bodyPr>
            <a:normAutofit/>
          </a:bodyPr>
          <a:lstStyle/>
          <a:p>
            <a:pPr marL="342900" lvl="1" indent="0">
              <a:buNone/>
            </a:pPr>
            <a:r>
              <a:rPr lang="en-US" sz="3200" dirty="0">
                <a:latin typeface="Red Hat Text" panose="02010303040201060303"/>
                <a:cs typeface="Courier New" panose="02070309020205020404" pitchFamily="49" charset="0"/>
              </a:rPr>
              <a:t>Next, write an expression for the value of the test statistic (using numbers, do not simplify), and state its sampling distribution.</a:t>
            </a:r>
          </a:p>
          <a:p>
            <a:pPr marL="342900" lvl="1" indent="0">
              <a:buNone/>
            </a:pPr>
            <a:endParaRPr lang="en-US" sz="3200" b="0" dirty="0">
              <a:latin typeface="Red Hat Text" panose="02010303040201060303"/>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6" name="Table 5">
            <a:extLst>
              <a:ext uri="{FF2B5EF4-FFF2-40B4-BE49-F238E27FC236}">
                <a16:creationId xmlns:a16="http://schemas.microsoft.com/office/drawing/2014/main" id="{8223D1FA-51EB-0FEE-1BB1-4407790A6D05}"/>
              </a:ext>
            </a:extLst>
          </p:cNvPr>
          <p:cNvGraphicFramePr>
            <a:graphicFrameLocks noGrp="1"/>
          </p:cNvGraphicFramePr>
          <p:nvPr/>
        </p:nvGraphicFramePr>
        <p:xfrm>
          <a:off x="370021" y="1807302"/>
          <a:ext cx="6123060" cy="1493520"/>
        </p:xfrm>
        <a:graphic>
          <a:graphicData uri="http://schemas.openxmlformats.org/drawingml/2006/table">
            <a:tbl>
              <a:tblPr firstRow="1" bandRow="1">
                <a:tableStyleId>{5C22544A-7EE6-4342-B048-85BDC9FD1C3A}</a:tableStyleId>
              </a:tblPr>
              <a:tblGrid>
                <a:gridCol w="1530765">
                  <a:extLst>
                    <a:ext uri="{9D8B030D-6E8A-4147-A177-3AD203B41FA5}">
                      <a16:colId xmlns:a16="http://schemas.microsoft.com/office/drawing/2014/main" val="345325215"/>
                    </a:ext>
                  </a:extLst>
                </a:gridCol>
                <a:gridCol w="1530765">
                  <a:extLst>
                    <a:ext uri="{9D8B030D-6E8A-4147-A177-3AD203B41FA5}">
                      <a16:colId xmlns:a16="http://schemas.microsoft.com/office/drawing/2014/main" val="1556457172"/>
                    </a:ext>
                  </a:extLst>
                </a:gridCol>
                <a:gridCol w="1530765">
                  <a:extLst>
                    <a:ext uri="{9D8B030D-6E8A-4147-A177-3AD203B41FA5}">
                      <a16:colId xmlns:a16="http://schemas.microsoft.com/office/drawing/2014/main" val="3119128712"/>
                    </a:ext>
                  </a:extLst>
                </a:gridCol>
                <a:gridCol w="1530765">
                  <a:extLst>
                    <a:ext uri="{9D8B030D-6E8A-4147-A177-3AD203B41FA5}">
                      <a16:colId xmlns:a16="http://schemas.microsoft.com/office/drawing/2014/main" val="4114055938"/>
                    </a:ext>
                  </a:extLst>
                </a:gridCol>
              </a:tblGrid>
              <a:tr h="333109">
                <a:tc>
                  <a:txBody>
                    <a:bodyPr/>
                    <a:lstStyle/>
                    <a:p>
                      <a:endParaRPr lang="en-US" sz="2000" dirty="0"/>
                    </a:p>
                  </a:txBody>
                  <a:tcPr/>
                </a:tc>
                <a:tc>
                  <a:txBody>
                    <a:bodyPr/>
                    <a:lstStyle/>
                    <a:p>
                      <a:r>
                        <a:rPr lang="en-US" sz="2000" dirty="0"/>
                        <a:t>Average</a:t>
                      </a:r>
                    </a:p>
                  </a:txBody>
                  <a:tcPr/>
                </a:tc>
                <a:tc>
                  <a:txBody>
                    <a:bodyPr/>
                    <a:lstStyle/>
                    <a:p>
                      <a:r>
                        <a:rPr lang="en-US" sz="2000" dirty="0"/>
                        <a:t>Std. Dev</a:t>
                      </a:r>
                    </a:p>
                  </a:txBody>
                  <a:tcPr/>
                </a:tc>
                <a:tc>
                  <a:txBody>
                    <a:bodyPr/>
                    <a:lstStyle/>
                    <a:p>
                      <a:r>
                        <a:rPr lang="en-US" sz="2000" dirty="0"/>
                        <a:t>N</a:t>
                      </a:r>
                    </a:p>
                  </a:txBody>
                  <a:tcPr/>
                </a:tc>
                <a:extLst>
                  <a:ext uri="{0D108BD9-81ED-4DB2-BD59-A6C34878D82A}">
                    <a16:rowId xmlns:a16="http://schemas.microsoft.com/office/drawing/2014/main" val="3344648507"/>
                  </a:ext>
                </a:extLst>
              </a:tr>
              <a:tr h="400583">
                <a:tc>
                  <a:txBody>
                    <a:bodyPr/>
                    <a:lstStyle/>
                    <a:p>
                      <a:r>
                        <a:rPr lang="en-US" sz="2000" dirty="0"/>
                        <a:t>Special Treatment</a:t>
                      </a:r>
                    </a:p>
                  </a:txBody>
                  <a:tcPr/>
                </a:tc>
                <a:tc>
                  <a:txBody>
                    <a:bodyPr/>
                    <a:lstStyle/>
                    <a:p>
                      <a:r>
                        <a:rPr lang="en-US" sz="2000" dirty="0"/>
                        <a:t>84.2</a:t>
                      </a:r>
                    </a:p>
                  </a:txBody>
                  <a:tcPr/>
                </a:tc>
                <a:tc>
                  <a:txBody>
                    <a:bodyPr/>
                    <a:lstStyle/>
                    <a:p>
                      <a:r>
                        <a:rPr lang="en-US" sz="2000" dirty="0"/>
                        <a:t>4.2</a:t>
                      </a:r>
                    </a:p>
                  </a:txBody>
                  <a:tcPr/>
                </a:tc>
                <a:tc>
                  <a:txBody>
                    <a:bodyPr/>
                    <a:lstStyle/>
                    <a:p>
                      <a:r>
                        <a:rPr lang="en-US" sz="2000" dirty="0"/>
                        <a:t>14</a:t>
                      </a:r>
                    </a:p>
                  </a:txBody>
                  <a:tcPr/>
                </a:tc>
                <a:extLst>
                  <a:ext uri="{0D108BD9-81ED-4DB2-BD59-A6C34878D82A}">
                    <a16:rowId xmlns:a16="http://schemas.microsoft.com/office/drawing/2014/main" val="1851557358"/>
                  </a:ext>
                </a:extLst>
              </a:tr>
              <a:tr h="333109">
                <a:tc>
                  <a:txBody>
                    <a:bodyPr/>
                    <a:lstStyle/>
                    <a:p>
                      <a:r>
                        <a:rPr lang="en-US" sz="2000" dirty="0"/>
                        <a:t>Water</a:t>
                      </a:r>
                    </a:p>
                  </a:txBody>
                  <a:tcPr/>
                </a:tc>
                <a:tc>
                  <a:txBody>
                    <a:bodyPr/>
                    <a:lstStyle/>
                    <a:p>
                      <a:r>
                        <a:rPr lang="en-US" sz="2000" dirty="0"/>
                        <a:t>80.8</a:t>
                      </a:r>
                    </a:p>
                  </a:txBody>
                  <a:tcPr/>
                </a:tc>
                <a:tc>
                  <a:txBody>
                    <a:bodyPr/>
                    <a:lstStyle/>
                    <a:p>
                      <a:r>
                        <a:rPr lang="en-US" sz="2000" dirty="0"/>
                        <a:t>3.4</a:t>
                      </a:r>
                    </a:p>
                  </a:txBody>
                  <a:tcPr/>
                </a:tc>
                <a:tc>
                  <a:txBody>
                    <a:bodyPr/>
                    <a:lstStyle/>
                    <a:p>
                      <a:r>
                        <a:rPr lang="en-US" sz="2000" dirty="0"/>
                        <a:t>13</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14061045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3397437"/>
                <a:ext cx="8800051" cy="3145478"/>
              </a:xfrm>
            </p:spPr>
            <p:txBody>
              <a:bodyPr>
                <a:normAutofit/>
              </a:bodyPr>
              <a:lstStyle/>
              <a:p>
                <a:pPr marL="34290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ourier New" panose="02070309020205020404" pitchFamily="49" charset="0"/>
                        </a:rPr>
                        <m:t>𝑇</m:t>
                      </m:r>
                      <m:r>
                        <a:rPr lang="en-US" sz="2400" b="0" i="1" smtClean="0">
                          <a:latin typeface="Cambria Math" panose="02040503050406030204" pitchFamily="18" charset="0"/>
                          <a:cs typeface="Courier New" panose="02070309020205020404" pitchFamily="49" charset="0"/>
                        </a:rPr>
                        <m:t>=</m:t>
                      </m:r>
                      <m:f>
                        <m:fPr>
                          <m:ctrlPr>
                            <a:rPr lang="en-US" sz="2400" b="0" i="1" smtClean="0">
                              <a:latin typeface="Cambria Math" panose="02040503050406030204" pitchFamily="18" charset="0"/>
                              <a:cs typeface="Courier New" panose="02070309020205020404" pitchFamily="49" charset="0"/>
                            </a:rPr>
                          </m:ctrlPr>
                        </m:fPr>
                        <m:num>
                          <m:r>
                            <a:rPr lang="en-US" sz="2400" b="0" i="1" smtClean="0">
                              <a:latin typeface="Cambria Math" panose="02040503050406030204" pitchFamily="18" charset="0"/>
                              <a:cs typeface="Courier New" panose="02070309020205020404" pitchFamily="49" charset="0"/>
                            </a:rPr>
                            <m:t>(84.2−80.8)−0</m:t>
                          </m:r>
                        </m:num>
                        <m:den>
                          <m:rad>
                            <m:radPr>
                              <m:degHide m:val="on"/>
                              <m:ctrlPr>
                                <a:rPr lang="en-US" sz="2400" i="1">
                                  <a:latin typeface="Cambria Math" panose="02040503050406030204" pitchFamily="18" charset="0"/>
                                  <a:cs typeface="Courier New" panose="02070309020205020404" pitchFamily="49" charset="0"/>
                                </a:rPr>
                              </m:ctrlPr>
                            </m:radPr>
                            <m:deg/>
                            <m:e>
                              <m:f>
                                <m:fPr>
                                  <m:ctrlPr>
                                    <a:rPr lang="en-US" sz="2400" i="1">
                                      <a:latin typeface="Cambria Math" panose="02040503050406030204" pitchFamily="18" charset="0"/>
                                      <a:cs typeface="Courier New" panose="02070309020205020404" pitchFamily="49" charset="0"/>
                                    </a:rPr>
                                  </m:ctrlPr>
                                </m:fPr>
                                <m:num>
                                  <m:sSup>
                                    <m:sSupPr>
                                      <m:ctrlPr>
                                        <a:rPr lang="en-US" sz="2400" i="1">
                                          <a:latin typeface="Cambria Math" panose="02040503050406030204" pitchFamily="18" charset="0"/>
                                          <a:cs typeface="Courier New" panose="02070309020205020404" pitchFamily="49" charset="0"/>
                                        </a:rPr>
                                      </m:ctrlPr>
                                    </m:sSupPr>
                                    <m:e>
                                      <m:r>
                                        <a:rPr lang="en-US" sz="2400" i="1">
                                          <a:latin typeface="Cambria Math" panose="02040503050406030204" pitchFamily="18" charset="0"/>
                                          <a:cs typeface="Courier New" panose="02070309020205020404" pitchFamily="49" charset="0"/>
                                        </a:rPr>
                                        <m:t>4.2</m:t>
                                      </m:r>
                                    </m:e>
                                    <m:sup>
                                      <m:r>
                                        <a:rPr lang="en-US" sz="2400" i="1">
                                          <a:latin typeface="Cambria Math" panose="02040503050406030204" pitchFamily="18" charset="0"/>
                                          <a:cs typeface="Courier New" panose="02070309020205020404" pitchFamily="49" charset="0"/>
                                        </a:rPr>
                                        <m:t>2</m:t>
                                      </m:r>
                                    </m:sup>
                                  </m:sSup>
                                </m:num>
                                <m:den>
                                  <m:r>
                                    <a:rPr lang="en-US" sz="2400" i="1">
                                      <a:latin typeface="Cambria Math" panose="02040503050406030204" pitchFamily="18" charset="0"/>
                                      <a:cs typeface="Courier New" panose="02070309020205020404" pitchFamily="49" charset="0"/>
                                    </a:rPr>
                                    <m:t>14</m:t>
                                  </m:r>
                                </m:den>
                              </m:f>
                              <m:r>
                                <a:rPr lang="en-US" sz="2400" i="1">
                                  <a:latin typeface="Cambria Math" panose="02040503050406030204" pitchFamily="18" charset="0"/>
                                  <a:cs typeface="Courier New" panose="02070309020205020404" pitchFamily="49" charset="0"/>
                                </a:rPr>
                                <m:t>+</m:t>
                              </m:r>
                              <m:f>
                                <m:fPr>
                                  <m:ctrlPr>
                                    <a:rPr lang="en-US" sz="2400" i="1">
                                      <a:latin typeface="Cambria Math" panose="02040503050406030204" pitchFamily="18" charset="0"/>
                                      <a:cs typeface="Courier New" panose="02070309020205020404" pitchFamily="49" charset="0"/>
                                    </a:rPr>
                                  </m:ctrlPr>
                                </m:fPr>
                                <m:num>
                                  <m:sSup>
                                    <m:sSupPr>
                                      <m:ctrlPr>
                                        <a:rPr lang="en-US" sz="2400" i="1" smtClean="0">
                                          <a:latin typeface="Cambria Math" panose="02040503050406030204" pitchFamily="18" charset="0"/>
                                          <a:cs typeface="Courier New" panose="02070309020205020404" pitchFamily="49" charset="0"/>
                                        </a:rPr>
                                      </m:ctrlPr>
                                    </m:sSupPr>
                                    <m:e>
                                      <m:r>
                                        <a:rPr lang="en-US" sz="2400" b="0" i="1" smtClean="0">
                                          <a:latin typeface="Cambria Math" panose="02040503050406030204" pitchFamily="18" charset="0"/>
                                          <a:cs typeface="Courier New" panose="02070309020205020404" pitchFamily="49" charset="0"/>
                                        </a:rPr>
                                        <m:t>3.4</m:t>
                                      </m:r>
                                    </m:e>
                                    <m:sup>
                                      <m:r>
                                        <a:rPr lang="en-US" sz="2400" b="0" i="1" smtClean="0">
                                          <a:latin typeface="Cambria Math" panose="02040503050406030204" pitchFamily="18" charset="0"/>
                                          <a:cs typeface="Courier New" panose="02070309020205020404" pitchFamily="49" charset="0"/>
                                        </a:rPr>
                                        <m:t>2</m:t>
                                      </m:r>
                                    </m:sup>
                                  </m:sSup>
                                </m:num>
                                <m:den>
                                  <m:r>
                                    <a:rPr lang="en-US" sz="2400" b="0" i="1" smtClean="0">
                                      <a:latin typeface="Cambria Math" panose="02040503050406030204" pitchFamily="18" charset="0"/>
                                      <a:cs typeface="Courier New" panose="02070309020205020404" pitchFamily="49" charset="0"/>
                                    </a:rPr>
                                    <m:t>13</m:t>
                                  </m:r>
                                </m:den>
                              </m:f>
                            </m:e>
                          </m:rad>
                        </m:den>
                      </m:f>
                      <m:r>
                        <a:rPr lang="en-US" sz="2400" b="0" i="1" smtClean="0">
                          <a:latin typeface="Cambria Math" panose="02040503050406030204" pitchFamily="18" charset="0"/>
                          <a:cs typeface="Courier New" panose="02070309020205020404" pitchFamily="49" charset="0"/>
                        </a:rPr>
                        <m:t>~</m:t>
                      </m:r>
                      <m:r>
                        <a:rPr lang="en-US" sz="2400" b="0" i="1" smtClean="0">
                          <a:latin typeface="Cambria Math" panose="02040503050406030204" pitchFamily="18" charset="0"/>
                          <a:cs typeface="Courier New" panose="02070309020205020404" pitchFamily="49" charset="0"/>
                        </a:rPr>
                        <m:t>𝑡</m:t>
                      </m:r>
                      <m:d>
                        <m:dPr>
                          <m:ctrlPr>
                            <a:rPr lang="en-US" sz="2400" b="0" i="1" smtClean="0">
                              <a:latin typeface="Cambria Math" panose="02040503050406030204" pitchFamily="18" charset="0"/>
                              <a:cs typeface="Courier New" panose="02070309020205020404" pitchFamily="49" charset="0"/>
                            </a:rPr>
                          </m:ctrlPr>
                        </m:dPr>
                        <m:e>
                          <m:r>
                            <a:rPr lang="en-US" sz="2400" b="0" i="1" smtClean="0">
                              <a:latin typeface="Cambria Math" panose="02040503050406030204" pitchFamily="18" charset="0"/>
                              <a:cs typeface="Courier New" panose="02070309020205020404" pitchFamily="49" charset="0"/>
                            </a:rPr>
                            <m:t>𝑑𝑓</m:t>
                          </m:r>
                        </m:e>
                      </m:d>
                    </m:oMath>
                  </m:oMathPara>
                </a14:m>
                <a:endParaRPr lang="en-US" sz="2400" b="0" dirty="0">
                  <a:latin typeface="Red Hat Text" panose="02010303040201060303"/>
                  <a:cs typeface="Courier New" panose="02070309020205020404" pitchFamily="49" charset="0"/>
                </a:endParaRPr>
              </a:p>
              <a:p>
                <a:pPr marL="342900" lvl="1" indent="0">
                  <a:buNone/>
                </a:pPr>
                <a:endParaRPr lang="en-US" sz="2400" b="0" dirty="0">
                  <a:latin typeface="Red Hat Text" panose="02010303040201060303"/>
                  <a:cs typeface="Courier New" panose="02070309020205020404" pitchFamily="49" charset="0"/>
                </a:endParaRPr>
              </a:p>
              <a:p>
                <a:pPr marL="342900" lvl="1" indent="0">
                  <a:buNone/>
                </a:pPr>
                <a:r>
                  <a:rPr lang="en-US" sz="2400" b="0" dirty="0">
                    <a:latin typeface="Red Hat Text" panose="02010303040201060303"/>
                    <a:cs typeface="Courier New" panose="02070309020205020404" pitchFamily="49" charset="0"/>
                  </a:rPr>
                  <a:t>where </a:t>
                </a:r>
                <a:r>
                  <a:rPr lang="en-US" sz="2400" b="0" dirty="0" err="1">
                    <a:latin typeface="Red Hat Text" panose="02010303040201060303"/>
                    <a:cs typeface="Courier New" panose="02070309020205020404" pitchFamily="49" charset="0"/>
                  </a:rPr>
                  <a:t>df</a:t>
                </a:r>
                <a:r>
                  <a:rPr lang="en-US" sz="2400" b="0" dirty="0">
                    <a:latin typeface="Red Hat Text" panose="02010303040201060303"/>
                    <a:cs typeface="Courier New" panose="02070309020205020404" pitchFamily="49" charset="0"/>
                  </a:rPr>
                  <a:t> is</a:t>
                </a:r>
                <a:r>
                  <a:rPr lang="en-US" sz="2400" dirty="0">
                    <a:latin typeface="Red Hat Text" panose="02010303040201060303"/>
                    <a:cs typeface="Courier New" panose="02070309020205020404" pitchFamily="49" charset="0"/>
                  </a:rPr>
                  <a:t> the result of a complicated formula we don’t expect you to know – one can obtain it with t.test.</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3397437"/>
                <a:ext cx="8800051" cy="3145478"/>
              </a:xfrm>
              <a:blipFill>
                <a:blip r:embed="rId2"/>
                <a:stretch>
                  <a:fillRect r="-1731"/>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6" name="Table 5">
            <a:extLst>
              <a:ext uri="{FF2B5EF4-FFF2-40B4-BE49-F238E27FC236}">
                <a16:creationId xmlns:a16="http://schemas.microsoft.com/office/drawing/2014/main" id="{8223D1FA-51EB-0FEE-1BB1-4407790A6D05}"/>
              </a:ext>
            </a:extLst>
          </p:cNvPr>
          <p:cNvGraphicFramePr>
            <a:graphicFrameLocks noGrp="1"/>
          </p:cNvGraphicFramePr>
          <p:nvPr/>
        </p:nvGraphicFramePr>
        <p:xfrm>
          <a:off x="370021" y="1807302"/>
          <a:ext cx="6123060" cy="1493520"/>
        </p:xfrm>
        <a:graphic>
          <a:graphicData uri="http://schemas.openxmlformats.org/drawingml/2006/table">
            <a:tbl>
              <a:tblPr firstRow="1" bandRow="1">
                <a:tableStyleId>{5C22544A-7EE6-4342-B048-85BDC9FD1C3A}</a:tableStyleId>
              </a:tblPr>
              <a:tblGrid>
                <a:gridCol w="1530765">
                  <a:extLst>
                    <a:ext uri="{9D8B030D-6E8A-4147-A177-3AD203B41FA5}">
                      <a16:colId xmlns:a16="http://schemas.microsoft.com/office/drawing/2014/main" val="345325215"/>
                    </a:ext>
                  </a:extLst>
                </a:gridCol>
                <a:gridCol w="1530765">
                  <a:extLst>
                    <a:ext uri="{9D8B030D-6E8A-4147-A177-3AD203B41FA5}">
                      <a16:colId xmlns:a16="http://schemas.microsoft.com/office/drawing/2014/main" val="1556457172"/>
                    </a:ext>
                  </a:extLst>
                </a:gridCol>
                <a:gridCol w="1530765">
                  <a:extLst>
                    <a:ext uri="{9D8B030D-6E8A-4147-A177-3AD203B41FA5}">
                      <a16:colId xmlns:a16="http://schemas.microsoft.com/office/drawing/2014/main" val="3119128712"/>
                    </a:ext>
                  </a:extLst>
                </a:gridCol>
                <a:gridCol w="1530765">
                  <a:extLst>
                    <a:ext uri="{9D8B030D-6E8A-4147-A177-3AD203B41FA5}">
                      <a16:colId xmlns:a16="http://schemas.microsoft.com/office/drawing/2014/main" val="4114055938"/>
                    </a:ext>
                  </a:extLst>
                </a:gridCol>
              </a:tblGrid>
              <a:tr h="333109">
                <a:tc>
                  <a:txBody>
                    <a:bodyPr/>
                    <a:lstStyle/>
                    <a:p>
                      <a:endParaRPr lang="en-US" sz="2000" dirty="0"/>
                    </a:p>
                  </a:txBody>
                  <a:tcPr/>
                </a:tc>
                <a:tc>
                  <a:txBody>
                    <a:bodyPr/>
                    <a:lstStyle/>
                    <a:p>
                      <a:r>
                        <a:rPr lang="en-US" sz="2000" dirty="0"/>
                        <a:t>Average</a:t>
                      </a:r>
                    </a:p>
                  </a:txBody>
                  <a:tcPr/>
                </a:tc>
                <a:tc>
                  <a:txBody>
                    <a:bodyPr/>
                    <a:lstStyle/>
                    <a:p>
                      <a:r>
                        <a:rPr lang="en-US" sz="2000" dirty="0"/>
                        <a:t>Std. Dev</a:t>
                      </a:r>
                    </a:p>
                  </a:txBody>
                  <a:tcPr/>
                </a:tc>
                <a:tc>
                  <a:txBody>
                    <a:bodyPr/>
                    <a:lstStyle/>
                    <a:p>
                      <a:r>
                        <a:rPr lang="en-US" sz="2000" dirty="0"/>
                        <a:t>N</a:t>
                      </a:r>
                    </a:p>
                  </a:txBody>
                  <a:tcPr/>
                </a:tc>
                <a:extLst>
                  <a:ext uri="{0D108BD9-81ED-4DB2-BD59-A6C34878D82A}">
                    <a16:rowId xmlns:a16="http://schemas.microsoft.com/office/drawing/2014/main" val="3344648507"/>
                  </a:ext>
                </a:extLst>
              </a:tr>
              <a:tr h="400583">
                <a:tc>
                  <a:txBody>
                    <a:bodyPr/>
                    <a:lstStyle/>
                    <a:p>
                      <a:r>
                        <a:rPr lang="en-US" sz="2000" dirty="0"/>
                        <a:t>Special Treatment</a:t>
                      </a:r>
                    </a:p>
                  </a:txBody>
                  <a:tcPr/>
                </a:tc>
                <a:tc>
                  <a:txBody>
                    <a:bodyPr/>
                    <a:lstStyle/>
                    <a:p>
                      <a:r>
                        <a:rPr lang="en-US" sz="2000" dirty="0"/>
                        <a:t>84.2</a:t>
                      </a:r>
                    </a:p>
                  </a:txBody>
                  <a:tcPr/>
                </a:tc>
                <a:tc>
                  <a:txBody>
                    <a:bodyPr/>
                    <a:lstStyle/>
                    <a:p>
                      <a:r>
                        <a:rPr lang="en-US" sz="2000" dirty="0"/>
                        <a:t>4.2</a:t>
                      </a:r>
                    </a:p>
                  </a:txBody>
                  <a:tcPr/>
                </a:tc>
                <a:tc>
                  <a:txBody>
                    <a:bodyPr/>
                    <a:lstStyle/>
                    <a:p>
                      <a:r>
                        <a:rPr lang="en-US" sz="2000" dirty="0"/>
                        <a:t>14</a:t>
                      </a:r>
                    </a:p>
                  </a:txBody>
                  <a:tcPr/>
                </a:tc>
                <a:extLst>
                  <a:ext uri="{0D108BD9-81ED-4DB2-BD59-A6C34878D82A}">
                    <a16:rowId xmlns:a16="http://schemas.microsoft.com/office/drawing/2014/main" val="1851557358"/>
                  </a:ext>
                </a:extLst>
              </a:tr>
              <a:tr h="333109">
                <a:tc>
                  <a:txBody>
                    <a:bodyPr/>
                    <a:lstStyle/>
                    <a:p>
                      <a:r>
                        <a:rPr lang="en-US" sz="2000" dirty="0"/>
                        <a:t>Water</a:t>
                      </a:r>
                    </a:p>
                  </a:txBody>
                  <a:tcPr/>
                </a:tc>
                <a:tc>
                  <a:txBody>
                    <a:bodyPr/>
                    <a:lstStyle/>
                    <a:p>
                      <a:r>
                        <a:rPr lang="en-US" sz="2000" dirty="0"/>
                        <a:t>80.8</a:t>
                      </a:r>
                    </a:p>
                  </a:txBody>
                  <a:tcPr/>
                </a:tc>
                <a:tc>
                  <a:txBody>
                    <a:bodyPr/>
                    <a:lstStyle/>
                    <a:p>
                      <a:r>
                        <a:rPr lang="en-US" sz="2000" dirty="0"/>
                        <a:t>3.4</a:t>
                      </a:r>
                    </a:p>
                  </a:txBody>
                  <a:tcPr/>
                </a:tc>
                <a:tc>
                  <a:txBody>
                    <a:bodyPr/>
                    <a:lstStyle/>
                    <a:p>
                      <a:r>
                        <a:rPr lang="en-US" sz="2000" dirty="0"/>
                        <a:t>13</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12513177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4471331"/>
                <a:ext cx="8800051" cy="2071583"/>
              </a:xfrm>
            </p:spPr>
            <p:txBody>
              <a:bodyPr>
                <a:normAutofit/>
              </a:bodyPr>
              <a:lstStyle/>
              <a:p>
                <a:pPr marL="342900" lvl="1" indent="0">
                  <a:buNone/>
                </a:pPr>
                <a:r>
                  <a:rPr lang="en-US" sz="2400" b="0" dirty="0">
                    <a:latin typeface="Red Hat Text" panose="02010303040201060303"/>
                    <a:cs typeface="Courier New" panose="02070309020205020404" pitchFamily="49" charset="0"/>
                  </a:rPr>
                  <a:t>Assume this is the output from running t.test on this data (it’s pretty close).</a:t>
                </a:r>
              </a:p>
              <a:p>
                <a:pPr marL="342900" lvl="1" indent="0">
                  <a:buNone/>
                </a:pPr>
                <a:r>
                  <a:rPr lang="en-US" sz="2400" dirty="0">
                    <a:latin typeface="Red Hat Text" panose="02010303040201060303"/>
                    <a:cs typeface="Courier New" panose="02070309020205020404" pitchFamily="49" charset="0"/>
                  </a:rPr>
                  <a:t>Write an R expression to calculate the p-value for this test (</a:t>
                </a:r>
                <a14:m>
                  <m:oMath xmlns:m="http://schemas.openxmlformats.org/officeDocument/2006/math">
                    <m:sSub>
                      <m:sSubPr>
                        <m:ctrlPr>
                          <a:rPr lang="en-US" sz="2400" b="0" i="1" smtClean="0">
                            <a:latin typeface="Cambria Math" panose="02040503050406030204" pitchFamily="18" charset="0"/>
                            <a:cs typeface="Courier New" panose="02070309020205020404" pitchFamily="49" charset="0"/>
                          </a:rPr>
                        </m:ctrlPr>
                      </m:sSubPr>
                      <m:e>
                        <m:r>
                          <a:rPr lang="en-US" sz="2400" b="0" i="1" smtClean="0">
                            <a:latin typeface="Cambria Math" panose="02040503050406030204" pitchFamily="18" charset="0"/>
                            <a:cs typeface="Courier New" panose="02070309020205020404" pitchFamily="49" charset="0"/>
                          </a:rPr>
                          <m:t>𝐻</m:t>
                        </m:r>
                      </m:e>
                      <m:sub>
                        <m:r>
                          <a:rPr lang="en-US" sz="2400" b="0" i="1" smtClean="0">
                            <a:latin typeface="Cambria Math" panose="02040503050406030204" pitchFamily="18" charset="0"/>
                            <a:cs typeface="Courier New" panose="02070309020205020404" pitchFamily="49" charset="0"/>
                          </a:rPr>
                          <m:t>𝐴</m:t>
                        </m:r>
                      </m:sub>
                    </m:sSub>
                    <m:r>
                      <a:rPr lang="en-US" sz="2400" b="0" i="1" smtClean="0">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i="1">
                            <a:latin typeface="Cambria Math" panose="02040503050406030204" pitchFamily="18" charset="0"/>
                            <a:cs typeface="Courier New" panose="02070309020205020404" pitchFamily="49" charset="0"/>
                          </a:rPr>
                          <m:t>𝑡𝑟𝑒𝑎𝑡𝑚𝑒𝑛𝑡</m:t>
                        </m:r>
                      </m:sub>
                    </m:sSub>
                    <m:r>
                      <a:rPr lang="en-US" sz="2400" i="1">
                        <a:latin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𝜇</m:t>
                        </m:r>
                      </m:e>
                      <m:sub>
                        <m:r>
                          <a:rPr lang="en-US" sz="2400" i="1">
                            <a:latin typeface="Cambria Math" panose="02040503050406030204" pitchFamily="18" charset="0"/>
                            <a:cs typeface="Courier New" panose="02070309020205020404" pitchFamily="49" charset="0"/>
                          </a:rPr>
                          <m:t>𝑤𝑎𝑡𝑒𝑟</m:t>
                        </m:r>
                      </m:sub>
                    </m:sSub>
                    <m:r>
                      <a:rPr lang="en-US" sz="2400" b="0" i="1" smtClean="0">
                        <a:latin typeface="Cambria Math" panose="02040503050406030204" pitchFamily="18" charset="0"/>
                        <a:cs typeface="Courier New" panose="02070309020205020404" pitchFamily="49" charset="0"/>
                      </a:rPr>
                      <m:t>&gt;0</m:t>
                    </m:r>
                  </m:oMath>
                </a14:m>
                <a:r>
                  <a:rPr lang="en-US" sz="2400" dirty="0">
                    <a:latin typeface="Red Hat Text" panose="02010303040201060303"/>
                    <a:cs typeface="Courier New" panose="02070309020205020404" pitchFamily="49" charset="0"/>
                  </a:rPr>
                  <a:t>), and then using the correct value from the output above, interpret the p-value </a:t>
                </a:r>
                <a:r>
                  <a:rPr lang="en-US" sz="2400" u="sng" dirty="0">
                    <a:latin typeface="Red Hat Text" panose="02010303040201060303"/>
                    <a:cs typeface="Courier New" panose="02070309020205020404" pitchFamily="49" charset="0"/>
                  </a:rPr>
                  <a:t>in context</a:t>
                </a:r>
                <a:r>
                  <a:rPr lang="en-US" sz="2400" dirty="0">
                    <a:latin typeface="Red Hat Text" panose="02010303040201060303"/>
                    <a:cs typeface="Courier New" panose="02070309020205020404" pitchFamily="49" charset="0"/>
                  </a:rPr>
                  <a:t>.</a:t>
                </a:r>
                <a:endParaRPr lang="en-US" sz="2400" b="0" dirty="0">
                  <a:latin typeface="Red Hat Text" panose="02010303040201060303"/>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171974" y="4471331"/>
                <a:ext cx="8800051" cy="2071583"/>
              </a:xfrm>
              <a:blipFill>
                <a:blip r:embed="rId2"/>
                <a:stretch>
                  <a:fillRect t="-4118"/>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10" name="Picture 9">
            <a:extLst>
              <a:ext uri="{FF2B5EF4-FFF2-40B4-BE49-F238E27FC236}">
                <a16:creationId xmlns:a16="http://schemas.microsoft.com/office/drawing/2014/main" id="{9E308510-F928-907C-2E74-AAFBAD1719FF}"/>
              </a:ext>
            </a:extLst>
          </p:cNvPr>
          <p:cNvPicPr>
            <a:picLocks noChangeAspect="1"/>
          </p:cNvPicPr>
          <p:nvPr/>
        </p:nvPicPr>
        <p:blipFill>
          <a:blip r:embed="rId3"/>
          <a:stretch>
            <a:fillRect/>
          </a:stretch>
        </p:blipFill>
        <p:spPr>
          <a:xfrm>
            <a:off x="370021" y="1844857"/>
            <a:ext cx="7625150" cy="2315585"/>
          </a:xfrm>
          <a:prstGeom prst="rect">
            <a:avLst/>
          </a:prstGeom>
        </p:spPr>
      </p:pic>
    </p:spTree>
    <p:extLst>
      <p:ext uri="{BB962C8B-B14F-4D97-AF65-F5344CB8AC3E}">
        <p14:creationId xmlns:p14="http://schemas.microsoft.com/office/powerpoint/2010/main" val="8008676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171974" y="1904301"/>
            <a:ext cx="8800051" cy="4638613"/>
          </a:xfrm>
        </p:spPr>
        <p:txBody>
          <a:bodyPr>
            <a:normAutofit/>
          </a:bodyPr>
          <a:lstStyle/>
          <a:p>
            <a:pPr marL="342900" lvl="1" indent="0">
              <a:buNone/>
            </a:pPr>
            <a:r>
              <a:rPr lang="en-US" sz="2400" b="0" dirty="0">
                <a:highlight>
                  <a:srgbClr val="FFFF00"/>
                </a:highlight>
                <a:latin typeface="Courier New" panose="02070309020205020404" pitchFamily="49" charset="0"/>
                <a:cs typeface="Courier New" panose="02070309020205020404" pitchFamily="49" charset="0"/>
              </a:rPr>
              <a:t>1-pt(2.109, </a:t>
            </a:r>
            <a:r>
              <a:rPr lang="en-US" sz="2400" b="0" dirty="0" err="1">
                <a:highlight>
                  <a:srgbClr val="FFFF00"/>
                </a:highlight>
                <a:latin typeface="Courier New" panose="02070309020205020404" pitchFamily="49" charset="0"/>
                <a:cs typeface="Courier New" panose="02070309020205020404" pitchFamily="49" charset="0"/>
              </a:rPr>
              <a:t>df</a:t>
            </a:r>
            <a:r>
              <a:rPr lang="en-US" sz="2400" b="0" dirty="0">
                <a:highlight>
                  <a:srgbClr val="FFFF00"/>
                </a:highlight>
                <a:latin typeface="Courier New" panose="02070309020205020404" pitchFamily="49" charset="0"/>
                <a:cs typeface="Courier New" panose="02070309020205020404" pitchFamily="49" charset="0"/>
              </a:rPr>
              <a:t> = 24.61)</a:t>
            </a:r>
          </a:p>
          <a:p>
            <a:pPr marL="342900" lvl="1" indent="0">
              <a:buNone/>
            </a:pPr>
            <a:endParaRPr lang="en-US" sz="2400" dirty="0">
              <a:highlight>
                <a:srgbClr val="FFFF00"/>
              </a:highlight>
              <a:latin typeface="Courier New" panose="02070309020205020404" pitchFamily="49" charset="0"/>
              <a:cs typeface="Courier New" panose="02070309020205020404" pitchFamily="49" charset="0"/>
            </a:endParaRPr>
          </a:p>
          <a:p>
            <a:pPr marL="342900" lvl="1" indent="0">
              <a:buNone/>
            </a:pPr>
            <a:endParaRPr lang="en-US" sz="2400" b="0" dirty="0">
              <a:highlight>
                <a:srgbClr val="FFFF00"/>
              </a:highlight>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
        <p:nvSpPr>
          <p:cNvPr id="6" name="TextBox 5">
            <a:extLst>
              <a:ext uri="{FF2B5EF4-FFF2-40B4-BE49-F238E27FC236}">
                <a16:creationId xmlns:a16="http://schemas.microsoft.com/office/drawing/2014/main" id="{78BF5B2A-AFAA-8810-115F-D748D858DB6F}"/>
              </a:ext>
            </a:extLst>
          </p:cNvPr>
          <p:cNvSpPr txBox="1"/>
          <p:nvPr/>
        </p:nvSpPr>
        <p:spPr>
          <a:xfrm>
            <a:off x="410143" y="2558534"/>
            <a:ext cx="7960877" cy="3416320"/>
          </a:xfrm>
          <a:prstGeom prst="rect">
            <a:avLst/>
          </a:prstGeom>
          <a:noFill/>
        </p:spPr>
        <p:txBody>
          <a:bodyPr wrap="square">
            <a:spAutoFit/>
          </a:bodyPr>
          <a:lstStyle/>
          <a:p>
            <a:r>
              <a:rPr lang="en-US" sz="2400" b="0" dirty="0">
                <a:latin typeface="Red Hat Text" panose="02010303040201060303"/>
                <a:cs typeface="Courier New" panose="02070309020205020404" pitchFamily="49" charset="0"/>
              </a:rPr>
              <a:t>Why not 2*? Because the alternative hypothesis was &gt;, so we don’t take both tails, only the right extreme.</a:t>
            </a:r>
          </a:p>
          <a:p>
            <a:endParaRPr lang="en-US" sz="2400" dirty="0">
              <a:latin typeface="Red Hat Text" panose="02010303040201060303"/>
              <a:cs typeface="Courier New" panose="02070309020205020404" pitchFamily="49" charset="0"/>
            </a:endParaRPr>
          </a:p>
          <a:p>
            <a:r>
              <a:rPr lang="en-US" sz="2400" dirty="0">
                <a:latin typeface="Red Hat Text" panose="02010303040201060303"/>
                <a:cs typeface="Courier New" panose="02070309020205020404" pitchFamily="49" charset="0"/>
              </a:rPr>
              <a:t>Why 1-? Because we want the area to the right of 2.109, which is positive, and pt() gives area to the left by default.</a:t>
            </a:r>
          </a:p>
          <a:p>
            <a:endParaRPr lang="en-US" sz="2400" dirty="0">
              <a:latin typeface="Red Hat Text" panose="02010303040201060303"/>
              <a:cs typeface="Courier New" panose="02070309020205020404" pitchFamily="49" charset="0"/>
            </a:endParaRPr>
          </a:p>
          <a:p>
            <a:r>
              <a:rPr lang="en-US" sz="2400" dirty="0">
                <a:highlight>
                  <a:srgbClr val="FFFF00"/>
                </a:highlight>
                <a:latin typeface="Red Hat Text" panose="02010303040201060303"/>
                <a:cs typeface="Courier New" panose="02070309020205020404" pitchFamily="49" charset="0"/>
              </a:rPr>
              <a:t>We find significant evidence that the special treatment increases the average weight of corn plants compared to water alone. (p = 0.02, t-test for difference in means)</a:t>
            </a:r>
            <a:endParaRPr lang="en-US" sz="2400" dirty="0">
              <a:highlight>
                <a:srgbClr val="FFFF00"/>
              </a:highlight>
            </a:endParaRPr>
          </a:p>
        </p:txBody>
      </p:sp>
    </p:spTree>
    <p:extLst>
      <p:ext uri="{BB962C8B-B14F-4D97-AF65-F5344CB8AC3E}">
        <p14:creationId xmlns:p14="http://schemas.microsoft.com/office/powerpoint/2010/main" val="18742638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62917" y="4253218"/>
                <a:ext cx="8800051" cy="1996082"/>
              </a:xfrm>
            </p:spPr>
            <p:txBody>
              <a:bodyPr>
                <a:normAutofit/>
              </a:bodyPr>
              <a:lstStyle/>
              <a:p>
                <a:pPr marL="342900" lvl="1" indent="0">
                  <a:buNone/>
                </a:pPr>
                <a:r>
                  <a:rPr lang="en-US" sz="3200" b="0" dirty="0">
                    <a:latin typeface="Red Hat Text" panose="02010303040201060303"/>
                    <a:cs typeface="Courier New" panose="02070309020205020404" pitchFamily="49" charset="0"/>
                  </a:rPr>
                  <a:t>Write out an expression for a 95% confidence interval for </a:t>
                </a:r>
                <a14:m>
                  <m:oMath xmlns:m="http://schemas.openxmlformats.org/officeDocument/2006/math">
                    <m:sSub>
                      <m:sSubPr>
                        <m:ctrlPr>
                          <a:rPr lang="en-US" sz="3200" i="1" smtClean="0">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𝜇</m:t>
                        </m:r>
                      </m:e>
                      <m:sub>
                        <m:r>
                          <a:rPr lang="en-US" sz="3200" i="1">
                            <a:latin typeface="Cambria Math" panose="02040503050406030204" pitchFamily="18" charset="0"/>
                            <a:cs typeface="Courier New" panose="02070309020205020404" pitchFamily="49" charset="0"/>
                          </a:rPr>
                          <m:t>𝑡𝑟𝑒𝑎𝑡𝑚𝑒𝑛𝑡</m:t>
                        </m:r>
                      </m:sub>
                    </m:sSub>
                    <m:r>
                      <a:rPr lang="en-US" sz="3200" b="0" i="1" smtClean="0">
                        <a:latin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𝜇</m:t>
                        </m:r>
                      </m:e>
                      <m:sub>
                        <m:r>
                          <a:rPr lang="en-US" sz="3200" i="1">
                            <a:latin typeface="Cambria Math" panose="02040503050406030204" pitchFamily="18" charset="0"/>
                            <a:cs typeface="Courier New" panose="02070309020205020404" pitchFamily="49" charset="0"/>
                          </a:rPr>
                          <m:t>𝑤𝑎𝑡𝑒𝑟</m:t>
                        </m:r>
                      </m:sub>
                    </m:sSub>
                  </m:oMath>
                </a14:m>
                <a:r>
                  <a:rPr lang="en-US" sz="3200" b="0" dirty="0">
                    <a:latin typeface="Red Hat Text" panose="02010303040201060303"/>
                    <a:cs typeface="Courier New" panose="02070309020205020404" pitchFamily="49" charset="0"/>
                  </a:rPr>
                  <a:t>. Include an R expression for the critical value.</a:t>
                </a:r>
              </a:p>
              <a:p>
                <a:pPr marL="342900" lvl="1" indent="0">
                  <a:buNone/>
                </a:pPr>
                <a:r>
                  <a:rPr lang="en-US" sz="3200" dirty="0">
                    <a:latin typeface="Red Hat Text" panose="02010303040201060303"/>
                    <a:cs typeface="Courier New" panose="02070309020205020404" pitchFamily="49" charset="0"/>
                  </a:rPr>
                  <a:t>(Reminder: </a:t>
                </a:r>
                <a:r>
                  <a:rPr lang="en-US" sz="3200" dirty="0" err="1">
                    <a:latin typeface="Red Hat Text" panose="02010303040201060303"/>
                    <a:cs typeface="Courier New" panose="02070309020205020404" pitchFamily="49" charset="0"/>
                  </a:rPr>
                  <a:t>df</a:t>
                </a:r>
                <a:r>
                  <a:rPr lang="en-US" sz="3200" dirty="0">
                    <a:latin typeface="Red Hat Text" panose="02010303040201060303"/>
                    <a:cs typeface="Courier New" panose="02070309020205020404" pitchFamily="49" charset="0"/>
                  </a:rPr>
                  <a:t> = 24.61)</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62917" y="4253218"/>
                <a:ext cx="8800051" cy="1996082"/>
              </a:xfrm>
              <a:blipFill>
                <a:blip r:embed="rId2"/>
                <a:stretch>
                  <a:fillRect t="-6422" b="-5505"/>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6" name="Table 5">
            <a:extLst>
              <a:ext uri="{FF2B5EF4-FFF2-40B4-BE49-F238E27FC236}">
                <a16:creationId xmlns:a16="http://schemas.microsoft.com/office/drawing/2014/main" id="{8223D1FA-51EB-0FEE-1BB1-4407790A6D05}"/>
              </a:ext>
            </a:extLst>
          </p:cNvPr>
          <p:cNvGraphicFramePr>
            <a:graphicFrameLocks noGrp="1"/>
          </p:cNvGraphicFramePr>
          <p:nvPr>
            <p:extLst>
              <p:ext uri="{D42A27DB-BD31-4B8C-83A1-F6EECF244321}">
                <p14:modId xmlns:p14="http://schemas.microsoft.com/office/powerpoint/2010/main" val="888442535"/>
              </p:ext>
            </p:extLst>
          </p:nvPr>
        </p:nvGraphicFramePr>
        <p:xfrm>
          <a:off x="370020" y="1807302"/>
          <a:ext cx="7129736" cy="2462694"/>
        </p:xfrm>
        <a:graphic>
          <a:graphicData uri="http://schemas.openxmlformats.org/drawingml/2006/table">
            <a:tbl>
              <a:tblPr firstRow="1" bandRow="1">
                <a:tableStyleId>{5C22544A-7EE6-4342-B048-85BDC9FD1C3A}</a:tableStyleId>
              </a:tblPr>
              <a:tblGrid>
                <a:gridCol w="1782434">
                  <a:extLst>
                    <a:ext uri="{9D8B030D-6E8A-4147-A177-3AD203B41FA5}">
                      <a16:colId xmlns:a16="http://schemas.microsoft.com/office/drawing/2014/main" val="345325215"/>
                    </a:ext>
                  </a:extLst>
                </a:gridCol>
                <a:gridCol w="1782434">
                  <a:extLst>
                    <a:ext uri="{9D8B030D-6E8A-4147-A177-3AD203B41FA5}">
                      <a16:colId xmlns:a16="http://schemas.microsoft.com/office/drawing/2014/main" val="1556457172"/>
                    </a:ext>
                  </a:extLst>
                </a:gridCol>
                <a:gridCol w="1782434">
                  <a:extLst>
                    <a:ext uri="{9D8B030D-6E8A-4147-A177-3AD203B41FA5}">
                      <a16:colId xmlns:a16="http://schemas.microsoft.com/office/drawing/2014/main" val="3119128712"/>
                    </a:ext>
                  </a:extLst>
                </a:gridCol>
                <a:gridCol w="1782434">
                  <a:extLst>
                    <a:ext uri="{9D8B030D-6E8A-4147-A177-3AD203B41FA5}">
                      <a16:colId xmlns:a16="http://schemas.microsoft.com/office/drawing/2014/main" val="4114055938"/>
                    </a:ext>
                  </a:extLst>
                </a:gridCol>
              </a:tblGrid>
              <a:tr h="653368">
                <a:tc>
                  <a:txBody>
                    <a:bodyPr/>
                    <a:lstStyle/>
                    <a:p>
                      <a:endParaRPr lang="en-US" sz="2800" dirty="0"/>
                    </a:p>
                  </a:txBody>
                  <a:tcPr/>
                </a:tc>
                <a:tc>
                  <a:txBody>
                    <a:bodyPr/>
                    <a:lstStyle/>
                    <a:p>
                      <a:r>
                        <a:rPr lang="en-US" sz="2800" dirty="0"/>
                        <a:t>Average</a:t>
                      </a:r>
                    </a:p>
                  </a:txBody>
                  <a:tcPr/>
                </a:tc>
                <a:tc>
                  <a:txBody>
                    <a:bodyPr/>
                    <a:lstStyle/>
                    <a:p>
                      <a:r>
                        <a:rPr lang="en-US" sz="2800" dirty="0"/>
                        <a:t>Std. Dev</a:t>
                      </a:r>
                    </a:p>
                  </a:txBody>
                  <a:tcPr/>
                </a:tc>
                <a:tc>
                  <a:txBody>
                    <a:bodyPr/>
                    <a:lstStyle/>
                    <a:p>
                      <a:r>
                        <a:rPr lang="en-US" sz="2800" dirty="0"/>
                        <a:t>N</a:t>
                      </a:r>
                    </a:p>
                  </a:txBody>
                  <a:tcPr/>
                </a:tc>
                <a:extLst>
                  <a:ext uri="{0D108BD9-81ED-4DB2-BD59-A6C34878D82A}">
                    <a16:rowId xmlns:a16="http://schemas.microsoft.com/office/drawing/2014/main" val="3344648507"/>
                  </a:ext>
                </a:extLst>
              </a:tr>
              <a:tr h="1155958">
                <a:tc>
                  <a:txBody>
                    <a:bodyPr/>
                    <a:lstStyle/>
                    <a:p>
                      <a:r>
                        <a:rPr lang="en-US" sz="2800" dirty="0"/>
                        <a:t>Special Treatment</a:t>
                      </a:r>
                    </a:p>
                  </a:txBody>
                  <a:tcPr/>
                </a:tc>
                <a:tc>
                  <a:txBody>
                    <a:bodyPr/>
                    <a:lstStyle/>
                    <a:p>
                      <a:r>
                        <a:rPr lang="en-US" sz="2800" dirty="0"/>
                        <a:t>84.2</a:t>
                      </a:r>
                    </a:p>
                  </a:txBody>
                  <a:tcPr/>
                </a:tc>
                <a:tc>
                  <a:txBody>
                    <a:bodyPr/>
                    <a:lstStyle/>
                    <a:p>
                      <a:r>
                        <a:rPr lang="en-US" sz="2800" dirty="0"/>
                        <a:t>4.2</a:t>
                      </a:r>
                    </a:p>
                  </a:txBody>
                  <a:tcPr/>
                </a:tc>
                <a:tc>
                  <a:txBody>
                    <a:bodyPr/>
                    <a:lstStyle/>
                    <a:p>
                      <a:r>
                        <a:rPr lang="en-US" sz="2800" dirty="0"/>
                        <a:t>14</a:t>
                      </a:r>
                    </a:p>
                  </a:txBody>
                  <a:tcPr/>
                </a:tc>
                <a:extLst>
                  <a:ext uri="{0D108BD9-81ED-4DB2-BD59-A6C34878D82A}">
                    <a16:rowId xmlns:a16="http://schemas.microsoft.com/office/drawing/2014/main" val="1851557358"/>
                  </a:ext>
                </a:extLst>
              </a:tr>
              <a:tr h="653368">
                <a:tc>
                  <a:txBody>
                    <a:bodyPr/>
                    <a:lstStyle/>
                    <a:p>
                      <a:r>
                        <a:rPr lang="en-US" sz="2800" dirty="0"/>
                        <a:t>Water</a:t>
                      </a:r>
                    </a:p>
                  </a:txBody>
                  <a:tcPr/>
                </a:tc>
                <a:tc>
                  <a:txBody>
                    <a:bodyPr/>
                    <a:lstStyle/>
                    <a:p>
                      <a:r>
                        <a:rPr lang="en-US" sz="2800" dirty="0"/>
                        <a:t>80.8</a:t>
                      </a:r>
                    </a:p>
                  </a:txBody>
                  <a:tcPr/>
                </a:tc>
                <a:tc>
                  <a:txBody>
                    <a:bodyPr/>
                    <a:lstStyle/>
                    <a:p>
                      <a:r>
                        <a:rPr lang="en-US" sz="2800" dirty="0"/>
                        <a:t>3.4</a:t>
                      </a:r>
                    </a:p>
                  </a:txBody>
                  <a:tcPr/>
                </a:tc>
                <a:tc>
                  <a:txBody>
                    <a:bodyPr/>
                    <a:lstStyle/>
                    <a:p>
                      <a:r>
                        <a:rPr lang="en-US" sz="2800" dirty="0"/>
                        <a:t>13</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32867256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10: Inference on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62917" y="3462204"/>
                <a:ext cx="8800051" cy="1996082"/>
              </a:xfrm>
            </p:spPr>
            <p:txBody>
              <a:bodyPr>
                <a:normAutofit/>
              </a:bodyPr>
              <a:lstStyle/>
              <a:p>
                <a:pPr marL="342900" lvl="1" indent="0">
                  <a:buNone/>
                </a:pPr>
                <a14:m>
                  <m:oMathPara xmlns:m="http://schemas.openxmlformats.org/officeDocument/2006/math">
                    <m:oMathParaPr>
                      <m:jc m:val="centerGroup"/>
                    </m:oMathParaPr>
                    <m:oMath xmlns:m="http://schemas.openxmlformats.org/officeDocument/2006/math">
                      <m:d>
                        <m:dPr>
                          <m:ctrlPr>
                            <a:rPr lang="en-US" sz="3200" b="0" i="1" smtClean="0">
                              <a:latin typeface="Cambria Math" panose="02040503050406030204" pitchFamily="18" charset="0"/>
                              <a:cs typeface="Courier New" panose="02070309020205020404" pitchFamily="49" charset="0"/>
                            </a:rPr>
                          </m:ctrlPr>
                        </m:dPr>
                        <m:e>
                          <m:r>
                            <a:rPr lang="en-US" sz="3200" b="0" i="1" smtClean="0">
                              <a:latin typeface="Cambria Math" panose="02040503050406030204" pitchFamily="18" charset="0"/>
                              <a:cs typeface="Courier New" panose="02070309020205020404" pitchFamily="49" charset="0"/>
                            </a:rPr>
                            <m:t>84.2 −80.8</m:t>
                          </m:r>
                        </m:e>
                      </m:d>
                      <m:r>
                        <a:rPr lang="en-US" sz="3200" b="0" i="1" smtClean="0">
                          <a:latin typeface="Cambria Math" panose="02040503050406030204" pitchFamily="18" charset="0"/>
                          <a:ea typeface="Cambria Math" panose="02040503050406030204" pitchFamily="18" charset="0"/>
                          <a:cs typeface="Courier New" panose="02070309020205020404" pitchFamily="49" charset="0"/>
                        </a:rPr>
                        <m:t>±</m:t>
                      </m:r>
                      <m:r>
                        <a:rPr lang="en-US" sz="3200" b="0" i="1" smtClean="0">
                          <a:latin typeface="Cambria Math" panose="02040503050406030204" pitchFamily="18" charset="0"/>
                          <a:ea typeface="Cambria Math" panose="02040503050406030204" pitchFamily="18" charset="0"/>
                          <a:cs typeface="Courier New" panose="02070309020205020404" pitchFamily="49" charset="0"/>
                        </a:rPr>
                        <m:t>𝑡</m:t>
                      </m:r>
                      <m:r>
                        <a:rPr lang="en-US" sz="3200" b="0" i="1" smtClean="0">
                          <a:latin typeface="Cambria Math" panose="02040503050406030204" pitchFamily="18" charset="0"/>
                          <a:ea typeface="Cambria Math" panose="02040503050406030204" pitchFamily="18" charset="0"/>
                          <a:cs typeface="Courier New" panose="02070309020205020404" pitchFamily="49" charset="0"/>
                        </a:rPr>
                        <m:t>∗</m:t>
                      </m:r>
                      <m:rad>
                        <m:radPr>
                          <m:degHide m:val="on"/>
                          <m:ctrlPr>
                            <a:rPr lang="en-US" sz="3200" i="1">
                              <a:latin typeface="Cambria Math" panose="02040503050406030204" pitchFamily="18" charset="0"/>
                              <a:cs typeface="Courier New" panose="02070309020205020404" pitchFamily="49" charset="0"/>
                            </a:rPr>
                          </m:ctrlPr>
                        </m:radPr>
                        <m:deg/>
                        <m:e>
                          <m:f>
                            <m:fPr>
                              <m:ctrlPr>
                                <a:rPr lang="en-US" sz="3200" i="1">
                                  <a:latin typeface="Cambria Math" panose="02040503050406030204" pitchFamily="18" charset="0"/>
                                  <a:cs typeface="Courier New" panose="02070309020205020404" pitchFamily="49" charset="0"/>
                                </a:rPr>
                              </m:ctrlPr>
                            </m:fPr>
                            <m:num>
                              <m:sSup>
                                <m:sSupPr>
                                  <m:ctrlPr>
                                    <a:rPr lang="en-US" sz="3200" i="1">
                                      <a:latin typeface="Cambria Math" panose="02040503050406030204" pitchFamily="18" charset="0"/>
                                      <a:cs typeface="Courier New" panose="02070309020205020404" pitchFamily="49" charset="0"/>
                                    </a:rPr>
                                  </m:ctrlPr>
                                </m:sSupPr>
                                <m:e>
                                  <m:r>
                                    <a:rPr lang="en-US" sz="3200" i="1">
                                      <a:latin typeface="Cambria Math" panose="02040503050406030204" pitchFamily="18" charset="0"/>
                                      <a:cs typeface="Courier New" panose="02070309020205020404" pitchFamily="49" charset="0"/>
                                    </a:rPr>
                                    <m:t>4.2</m:t>
                                  </m:r>
                                </m:e>
                                <m:sup>
                                  <m:r>
                                    <a:rPr lang="en-US" sz="3200" i="1">
                                      <a:latin typeface="Cambria Math" panose="02040503050406030204" pitchFamily="18" charset="0"/>
                                      <a:cs typeface="Courier New" panose="02070309020205020404" pitchFamily="49" charset="0"/>
                                    </a:rPr>
                                    <m:t>2</m:t>
                                  </m:r>
                                </m:sup>
                              </m:sSup>
                            </m:num>
                            <m:den>
                              <m:r>
                                <a:rPr lang="en-US" sz="3200" i="1">
                                  <a:latin typeface="Cambria Math" panose="02040503050406030204" pitchFamily="18" charset="0"/>
                                  <a:cs typeface="Courier New" panose="02070309020205020404" pitchFamily="49" charset="0"/>
                                </a:rPr>
                                <m:t>14</m:t>
                              </m:r>
                            </m:den>
                          </m:f>
                          <m:r>
                            <a:rPr lang="en-US" sz="3200" i="1">
                              <a:latin typeface="Cambria Math" panose="02040503050406030204" pitchFamily="18" charset="0"/>
                              <a:cs typeface="Courier New" panose="02070309020205020404" pitchFamily="49" charset="0"/>
                            </a:rPr>
                            <m:t>+</m:t>
                          </m:r>
                          <m:f>
                            <m:fPr>
                              <m:ctrlPr>
                                <a:rPr lang="en-US" sz="3200" i="1">
                                  <a:latin typeface="Cambria Math" panose="02040503050406030204" pitchFamily="18" charset="0"/>
                                  <a:cs typeface="Courier New" panose="02070309020205020404" pitchFamily="49" charset="0"/>
                                </a:rPr>
                              </m:ctrlPr>
                            </m:fPr>
                            <m:num>
                              <m:sSup>
                                <m:sSupPr>
                                  <m:ctrlPr>
                                    <a:rPr lang="en-US" sz="3200" i="1">
                                      <a:latin typeface="Cambria Math" panose="02040503050406030204" pitchFamily="18" charset="0"/>
                                      <a:cs typeface="Courier New" panose="02070309020205020404" pitchFamily="49" charset="0"/>
                                    </a:rPr>
                                  </m:ctrlPr>
                                </m:sSupPr>
                                <m:e>
                                  <m:r>
                                    <a:rPr lang="en-US" sz="3200" i="1">
                                      <a:latin typeface="Cambria Math" panose="02040503050406030204" pitchFamily="18" charset="0"/>
                                      <a:cs typeface="Courier New" panose="02070309020205020404" pitchFamily="49" charset="0"/>
                                    </a:rPr>
                                    <m:t>3.4</m:t>
                                  </m:r>
                                </m:e>
                                <m:sup>
                                  <m:r>
                                    <a:rPr lang="en-US" sz="3200" i="1">
                                      <a:latin typeface="Cambria Math" panose="02040503050406030204" pitchFamily="18" charset="0"/>
                                      <a:cs typeface="Courier New" panose="02070309020205020404" pitchFamily="49" charset="0"/>
                                    </a:rPr>
                                    <m:t>2</m:t>
                                  </m:r>
                                </m:sup>
                              </m:sSup>
                            </m:num>
                            <m:den>
                              <m:r>
                                <a:rPr lang="en-US" sz="3200" i="1">
                                  <a:latin typeface="Cambria Math" panose="02040503050406030204" pitchFamily="18" charset="0"/>
                                  <a:cs typeface="Courier New" panose="02070309020205020404" pitchFamily="49" charset="0"/>
                                </a:rPr>
                                <m:t>13</m:t>
                              </m:r>
                            </m:den>
                          </m:f>
                        </m:e>
                      </m:rad>
                    </m:oMath>
                  </m:oMathPara>
                </a14:m>
                <a:endParaRPr lang="en-US" sz="3200" dirty="0">
                  <a:latin typeface="Red Hat Text" panose="02010303040201060303"/>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Where </a:t>
                </a:r>
                <a:r>
                  <a:rPr lang="en-US" sz="3200" dirty="0">
                    <a:latin typeface="Courier New" panose="02070309020205020404" pitchFamily="49" charset="0"/>
                    <a:cs typeface="Courier New" panose="02070309020205020404" pitchFamily="49" charset="0"/>
                  </a:rPr>
                  <a:t>t = qt(0.975, </a:t>
                </a:r>
                <a:r>
                  <a:rPr lang="en-US" sz="3200" dirty="0" err="1">
                    <a:latin typeface="Courier New" panose="02070309020205020404" pitchFamily="49" charset="0"/>
                    <a:cs typeface="Courier New" panose="02070309020205020404" pitchFamily="49" charset="0"/>
                  </a:rPr>
                  <a:t>df</a:t>
                </a:r>
                <a:r>
                  <a:rPr lang="en-US" sz="3200" dirty="0">
                    <a:latin typeface="Courier New" panose="02070309020205020404" pitchFamily="49" charset="0"/>
                    <a:cs typeface="Courier New" panose="02070309020205020404" pitchFamily="49" charset="0"/>
                  </a:rPr>
                  <a:t> = 24.61)</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62917" y="3462204"/>
                <a:ext cx="8800051" cy="1996082"/>
              </a:xfrm>
              <a:blipFill>
                <a:blip r:embed="rId2"/>
                <a:stretch>
                  <a:fillRect b="-5199"/>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graphicFrame>
        <p:nvGraphicFramePr>
          <p:cNvPr id="6" name="Table 5">
            <a:extLst>
              <a:ext uri="{FF2B5EF4-FFF2-40B4-BE49-F238E27FC236}">
                <a16:creationId xmlns:a16="http://schemas.microsoft.com/office/drawing/2014/main" id="{8223D1FA-51EB-0FEE-1BB1-4407790A6D05}"/>
              </a:ext>
            </a:extLst>
          </p:cNvPr>
          <p:cNvGraphicFramePr>
            <a:graphicFrameLocks noGrp="1"/>
          </p:cNvGraphicFramePr>
          <p:nvPr>
            <p:extLst>
              <p:ext uri="{D42A27DB-BD31-4B8C-83A1-F6EECF244321}">
                <p14:modId xmlns:p14="http://schemas.microsoft.com/office/powerpoint/2010/main" val="95889784"/>
              </p:ext>
            </p:extLst>
          </p:nvPr>
        </p:nvGraphicFramePr>
        <p:xfrm>
          <a:off x="370020" y="1807302"/>
          <a:ext cx="5779112" cy="1371600"/>
        </p:xfrm>
        <a:graphic>
          <a:graphicData uri="http://schemas.openxmlformats.org/drawingml/2006/table">
            <a:tbl>
              <a:tblPr firstRow="1" bandRow="1">
                <a:tableStyleId>{5C22544A-7EE6-4342-B048-85BDC9FD1C3A}</a:tableStyleId>
              </a:tblPr>
              <a:tblGrid>
                <a:gridCol w="1444778">
                  <a:extLst>
                    <a:ext uri="{9D8B030D-6E8A-4147-A177-3AD203B41FA5}">
                      <a16:colId xmlns:a16="http://schemas.microsoft.com/office/drawing/2014/main" val="345325215"/>
                    </a:ext>
                  </a:extLst>
                </a:gridCol>
                <a:gridCol w="1444778">
                  <a:extLst>
                    <a:ext uri="{9D8B030D-6E8A-4147-A177-3AD203B41FA5}">
                      <a16:colId xmlns:a16="http://schemas.microsoft.com/office/drawing/2014/main" val="1556457172"/>
                    </a:ext>
                  </a:extLst>
                </a:gridCol>
                <a:gridCol w="1444778">
                  <a:extLst>
                    <a:ext uri="{9D8B030D-6E8A-4147-A177-3AD203B41FA5}">
                      <a16:colId xmlns:a16="http://schemas.microsoft.com/office/drawing/2014/main" val="3119128712"/>
                    </a:ext>
                  </a:extLst>
                </a:gridCol>
                <a:gridCol w="1444778">
                  <a:extLst>
                    <a:ext uri="{9D8B030D-6E8A-4147-A177-3AD203B41FA5}">
                      <a16:colId xmlns:a16="http://schemas.microsoft.com/office/drawing/2014/main" val="4114055938"/>
                    </a:ext>
                  </a:extLst>
                </a:gridCol>
              </a:tblGrid>
              <a:tr h="357357">
                <a:tc>
                  <a:txBody>
                    <a:bodyPr/>
                    <a:lstStyle/>
                    <a:p>
                      <a:endParaRPr lang="en-US" sz="1800" dirty="0"/>
                    </a:p>
                  </a:txBody>
                  <a:tcPr/>
                </a:tc>
                <a:tc>
                  <a:txBody>
                    <a:bodyPr/>
                    <a:lstStyle/>
                    <a:p>
                      <a:r>
                        <a:rPr lang="en-US" sz="1800" dirty="0"/>
                        <a:t>Average</a:t>
                      </a:r>
                    </a:p>
                  </a:txBody>
                  <a:tcPr/>
                </a:tc>
                <a:tc>
                  <a:txBody>
                    <a:bodyPr/>
                    <a:lstStyle/>
                    <a:p>
                      <a:r>
                        <a:rPr lang="en-US" sz="1800" dirty="0"/>
                        <a:t>Std. Dev</a:t>
                      </a:r>
                    </a:p>
                  </a:txBody>
                  <a:tcPr/>
                </a:tc>
                <a:tc>
                  <a:txBody>
                    <a:bodyPr/>
                    <a:lstStyle/>
                    <a:p>
                      <a:r>
                        <a:rPr lang="en-US" sz="1800" dirty="0"/>
                        <a:t>N</a:t>
                      </a:r>
                    </a:p>
                  </a:txBody>
                  <a:tcPr/>
                </a:tc>
                <a:extLst>
                  <a:ext uri="{0D108BD9-81ED-4DB2-BD59-A6C34878D82A}">
                    <a16:rowId xmlns:a16="http://schemas.microsoft.com/office/drawing/2014/main" val="3344648507"/>
                  </a:ext>
                </a:extLst>
              </a:tr>
              <a:tr h="632246">
                <a:tc>
                  <a:txBody>
                    <a:bodyPr/>
                    <a:lstStyle/>
                    <a:p>
                      <a:r>
                        <a:rPr lang="en-US" sz="1800" dirty="0"/>
                        <a:t>Special Treatment</a:t>
                      </a:r>
                    </a:p>
                  </a:txBody>
                  <a:tcPr/>
                </a:tc>
                <a:tc>
                  <a:txBody>
                    <a:bodyPr/>
                    <a:lstStyle/>
                    <a:p>
                      <a:r>
                        <a:rPr lang="en-US" sz="1800" dirty="0"/>
                        <a:t>84.2</a:t>
                      </a:r>
                    </a:p>
                  </a:txBody>
                  <a:tcPr/>
                </a:tc>
                <a:tc>
                  <a:txBody>
                    <a:bodyPr/>
                    <a:lstStyle/>
                    <a:p>
                      <a:r>
                        <a:rPr lang="en-US" sz="1800" dirty="0"/>
                        <a:t>4.2</a:t>
                      </a:r>
                    </a:p>
                  </a:txBody>
                  <a:tcPr/>
                </a:tc>
                <a:tc>
                  <a:txBody>
                    <a:bodyPr/>
                    <a:lstStyle/>
                    <a:p>
                      <a:r>
                        <a:rPr lang="en-US" sz="1800" dirty="0"/>
                        <a:t>14</a:t>
                      </a:r>
                    </a:p>
                  </a:txBody>
                  <a:tcPr/>
                </a:tc>
                <a:extLst>
                  <a:ext uri="{0D108BD9-81ED-4DB2-BD59-A6C34878D82A}">
                    <a16:rowId xmlns:a16="http://schemas.microsoft.com/office/drawing/2014/main" val="1851557358"/>
                  </a:ext>
                </a:extLst>
              </a:tr>
              <a:tr h="357357">
                <a:tc>
                  <a:txBody>
                    <a:bodyPr/>
                    <a:lstStyle/>
                    <a:p>
                      <a:r>
                        <a:rPr lang="en-US" sz="1800" dirty="0"/>
                        <a:t>Water</a:t>
                      </a:r>
                    </a:p>
                  </a:txBody>
                  <a:tcPr/>
                </a:tc>
                <a:tc>
                  <a:txBody>
                    <a:bodyPr/>
                    <a:lstStyle/>
                    <a:p>
                      <a:r>
                        <a:rPr lang="en-US" sz="1800" dirty="0"/>
                        <a:t>80.8</a:t>
                      </a:r>
                    </a:p>
                  </a:txBody>
                  <a:tcPr/>
                </a:tc>
                <a:tc>
                  <a:txBody>
                    <a:bodyPr/>
                    <a:lstStyle/>
                    <a:p>
                      <a:r>
                        <a:rPr lang="en-US" sz="1800" dirty="0"/>
                        <a:t>3.4</a:t>
                      </a:r>
                    </a:p>
                  </a:txBody>
                  <a:tcPr/>
                </a:tc>
                <a:tc>
                  <a:txBody>
                    <a:bodyPr/>
                    <a:lstStyle/>
                    <a:p>
                      <a:r>
                        <a:rPr lang="en-US" sz="1800" dirty="0"/>
                        <a:t>13</a:t>
                      </a:r>
                    </a:p>
                  </a:txBody>
                  <a:tcPr/>
                </a:tc>
                <a:extLst>
                  <a:ext uri="{0D108BD9-81ED-4DB2-BD59-A6C34878D82A}">
                    <a16:rowId xmlns:a16="http://schemas.microsoft.com/office/drawing/2014/main" val="1287608683"/>
                  </a:ext>
                </a:extLst>
              </a:tr>
            </a:tbl>
          </a:graphicData>
        </a:graphic>
      </p:graphicFrame>
    </p:spTree>
    <p:extLst>
      <p:ext uri="{BB962C8B-B14F-4D97-AF65-F5344CB8AC3E}">
        <p14:creationId xmlns:p14="http://schemas.microsoft.com/office/powerpoint/2010/main" val="376763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2: Data Visualization</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8" name="Picture 7">
            <a:extLst>
              <a:ext uri="{FF2B5EF4-FFF2-40B4-BE49-F238E27FC236}">
                <a16:creationId xmlns:a16="http://schemas.microsoft.com/office/drawing/2014/main" id="{640490EE-46BE-65FC-6C59-3260C519DF62}"/>
              </a:ext>
            </a:extLst>
          </p:cNvPr>
          <p:cNvPicPr>
            <a:picLocks noChangeAspect="1"/>
          </p:cNvPicPr>
          <p:nvPr/>
        </p:nvPicPr>
        <p:blipFill>
          <a:blip r:embed="rId2"/>
          <a:stretch>
            <a:fillRect/>
          </a:stretch>
        </p:blipFill>
        <p:spPr>
          <a:xfrm>
            <a:off x="0" y="2397433"/>
            <a:ext cx="8992379" cy="4320914"/>
          </a:xfrm>
          <a:prstGeom prst="rect">
            <a:avLst/>
          </a:prstGeom>
        </p:spPr>
      </p:pic>
      <p:sp>
        <p:nvSpPr>
          <p:cNvPr id="11" name="Content Placeholder 2">
            <a:extLst>
              <a:ext uri="{FF2B5EF4-FFF2-40B4-BE49-F238E27FC236}">
                <a16:creationId xmlns:a16="http://schemas.microsoft.com/office/drawing/2014/main" id="{50121916-E7F0-8027-34A5-7F0B33AF1A36}"/>
              </a:ext>
            </a:extLst>
          </p:cNvPr>
          <p:cNvSpPr txBox="1">
            <a:spLocks/>
          </p:cNvSpPr>
          <p:nvPr/>
        </p:nvSpPr>
        <p:spPr>
          <a:xfrm>
            <a:off x="741496" y="1762828"/>
            <a:ext cx="7258050" cy="634605"/>
          </a:xfrm>
          <a:prstGeom prst="rect">
            <a:avLst/>
          </a:prstGeom>
        </p:spPr>
        <p:txBody>
          <a:bodyPr vert="horz" lIns="0" tIns="45720" rIns="91440" bIns="45720" rtlCol="0">
            <a:normAutofit lnSpcReduction="1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4000" dirty="0"/>
              <a:t>Faceting Example</a:t>
            </a:r>
          </a:p>
        </p:txBody>
      </p:sp>
    </p:spTree>
    <p:extLst>
      <p:ext uri="{BB962C8B-B14F-4D97-AF65-F5344CB8AC3E}">
        <p14:creationId xmlns:p14="http://schemas.microsoft.com/office/powerpoint/2010/main" val="10381309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11: Linear Regression Intro</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6556349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4000" dirty="0">
                    <a:latin typeface="Red Hat Text" panose="02010303040201060303"/>
                    <a:cs typeface="Courier New" panose="02070309020205020404" pitchFamily="49" charset="0"/>
                  </a:rPr>
                  <a:t>Sketch out two different graphs of data which would have correlation coefficient </a:t>
                </a:r>
                <a14:m>
                  <m:oMath xmlns:m="http://schemas.openxmlformats.org/officeDocument/2006/math">
                    <m:r>
                      <a:rPr lang="en-US" sz="4000" b="0" i="1" smtClean="0">
                        <a:latin typeface="Cambria Math" panose="02040503050406030204" pitchFamily="18" charset="0"/>
                        <a:cs typeface="Courier New" panose="02070309020205020404" pitchFamily="49" charset="0"/>
                      </a:rPr>
                      <m:t>𝑟</m:t>
                    </m:r>
                    <m:r>
                      <a:rPr lang="en-US" sz="4000" b="0" i="1" smtClean="0">
                        <a:latin typeface="Cambria Math" panose="02040503050406030204" pitchFamily="18" charset="0"/>
                        <a:cs typeface="Courier New" panose="02070309020205020404" pitchFamily="49" charset="0"/>
                      </a:rPr>
                      <m:t>=−1</m:t>
                    </m:r>
                  </m:oMath>
                </a14:m>
                <a:r>
                  <a:rPr lang="en-US" sz="3200" dirty="0">
                    <a:latin typeface="Courier New" panose="02070309020205020404" pitchFamily="49" charset="0"/>
                    <a:cs typeface="Courier New" panose="02070309020205020404" pitchFamily="49" charset="0"/>
                  </a:rPr>
                  <a:t>.</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1840448"/>
                <a:ext cx="8556770" cy="3280192"/>
              </a:xfrm>
              <a:blipFill>
                <a:blip r:embed="rId2"/>
                <a:stretch>
                  <a:fillRect t="-5204" r="-2778"/>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12234708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4" y="1840448"/>
                <a:ext cx="2346880" cy="3280192"/>
              </a:xfrm>
            </p:spPr>
            <p:txBody>
              <a:bodyPr>
                <a:normAutofit fontScale="77500" lnSpcReduction="20000"/>
              </a:bodyPr>
              <a:lstStyle/>
              <a:p>
                <a:pPr marL="342900" lvl="1" indent="0">
                  <a:buNone/>
                </a:pPr>
                <a:r>
                  <a:rPr lang="en-US" sz="4000" dirty="0">
                    <a:latin typeface="Red Hat Text" panose="02010303040201060303"/>
                    <a:cs typeface="Courier New" panose="02070309020205020404" pitchFamily="49" charset="0"/>
                  </a:rPr>
                  <a:t>Sketch out two different graphs of data which would have correlation coefficient </a:t>
                </a:r>
                <a14:m>
                  <m:oMath xmlns:m="http://schemas.openxmlformats.org/officeDocument/2006/math">
                    <m:r>
                      <a:rPr lang="en-US" sz="4000" b="0" i="1" smtClean="0">
                        <a:latin typeface="Cambria Math" panose="02040503050406030204" pitchFamily="18" charset="0"/>
                        <a:cs typeface="Courier New" panose="02070309020205020404" pitchFamily="49" charset="0"/>
                      </a:rPr>
                      <m:t>𝑟</m:t>
                    </m:r>
                    <m:r>
                      <a:rPr lang="en-US" sz="4000" b="0" i="1" smtClean="0">
                        <a:latin typeface="Cambria Math" panose="02040503050406030204" pitchFamily="18" charset="0"/>
                        <a:cs typeface="Courier New" panose="02070309020205020404" pitchFamily="49" charset="0"/>
                      </a:rPr>
                      <m:t>=−1</m:t>
                    </m:r>
                  </m:oMath>
                </a14:m>
                <a:r>
                  <a:rPr lang="en-US" sz="3200" dirty="0">
                    <a:latin typeface="Courier New" panose="02070309020205020404" pitchFamily="49" charset="0"/>
                    <a:cs typeface="Courier New" panose="02070309020205020404" pitchFamily="49" charset="0"/>
                  </a:rPr>
                  <a:t>.</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4" y="1840448"/>
                <a:ext cx="2346880" cy="3280192"/>
              </a:xfrm>
              <a:blipFill>
                <a:blip r:embed="rId3"/>
                <a:stretch>
                  <a:fillRect t="-6134" r="-701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cxnSp>
        <p:nvCxnSpPr>
          <p:cNvPr id="5" name="Straight Connector 4">
            <a:extLst>
              <a:ext uri="{FF2B5EF4-FFF2-40B4-BE49-F238E27FC236}">
                <a16:creationId xmlns:a16="http://schemas.microsoft.com/office/drawing/2014/main" id="{CE01CD0C-420D-86F8-ACBC-BE67494034E2}"/>
              </a:ext>
            </a:extLst>
          </p:cNvPr>
          <p:cNvCxnSpPr/>
          <p:nvPr/>
        </p:nvCxnSpPr>
        <p:spPr>
          <a:xfrm>
            <a:off x="2802027" y="1954747"/>
            <a:ext cx="0" cy="4288467"/>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B1FB30A-5BF0-D722-CC96-96E44F84E4C0}"/>
              </a:ext>
            </a:extLst>
          </p:cNvPr>
          <p:cNvPicPr>
            <a:picLocks noChangeAspect="1"/>
          </p:cNvPicPr>
          <p:nvPr/>
        </p:nvPicPr>
        <p:blipFill>
          <a:blip r:embed="rId4"/>
          <a:stretch>
            <a:fillRect/>
          </a:stretch>
        </p:blipFill>
        <p:spPr>
          <a:xfrm>
            <a:off x="3167508" y="3304291"/>
            <a:ext cx="5395428" cy="3414056"/>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C26E92EF-0F8E-D528-5D14-D86BAF84F852}"/>
                  </a:ext>
                </a:extLst>
              </p:cNvPr>
              <p:cNvSpPr txBox="1">
                <a:spLocks/>
              </p:cNvSpPr>
              <p:nvPr/>
            </p:nvSpPr>
            <p:spPr>
              <a:xfrm>
                <a:off x="3167508" y="1569871"/>
                <a:ext cx="5395428" cy="1759131"/>
              </a:xfrm>
              <a:prstGeom prst="rect">
                <a:avLst/>
              </a:prstGeom>
            </p:spPr>
            <p:txBody>
              <a:bodyPr vert="horz" lIns="0" tIns="45720" rIns="91440" bIns="45720" rtlCol="0">
                <a:normAutofit fontScale="92500" lnSpcReduction="20000"/>
              </a:bodyPr>
              <a:lstStyle>
                <a:lvl1pPr marL="171450" indent="-17145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575" b="0" i="0" kern="1200">
                    <a:solidFill>
                      <a:schemeClr val="tx1"/>
                    </a:solidFill>
                    <a:latin typeface="Red Hat Text" panose="02010303040201060303" pitchFamily="2" charset="0"/>
                    <a:ea typeface="Red Hat Text" panose="02010303040201060303" pitchFamily="2" charset="0"/>
                    <a:cs typeface="Red Hat Text" panose="02010303040201060303"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3200" b="1" dirty="0">
                    <a:latin typeface="Red Hat Text" panose="02010303040201060303"/>
                    <a:cs typeface="Courier New" panose="02070309020205020404" pitchFamily="49" charset="0"/>
                  </a:rPr>
                  <a:t>Explanation: </a:t>
                </a:r>
                <a:r>
                  <a:rPr lang="en-US" sz="3200" dirty="0">
                    <a:latin typeface="Red Hat Text" panose="02010303040201060303"/>
                    <a:cs typeface="Courier New" panose="02070309020205020404" pitchFamily="49" charset="0"/>
                  </a:rPr>
                  <a:t>It doesn’t matter how steep the lines are; if they are downward-sloping at all and on a perfect line, it will have</a:t>
                </a:r>
                <a:r>
                  <a:rPr lang="en-US" sz="3200" b="0" dirty="0">
                    <a:cs typeface="Courier New" panose="02070309020205020404" pitchFamily="49" charset="0"/>
                  </a:rPr>
                  <a:t> </a:t>
                </a:r>
                <a14:m>
                  <m:oMath xmlns:m="http://schemas.openxmlformats.org/officeDocument/2006/math">
                    <m:r>
                      <a:rPr lang="en-US" sz="3200" b="0" i="1" smtClean="0">
                        <a:latin typeface="Cambria Math" panose="02040503050406030204" pitchFamily="18" charset="0"/>
                        <a:cs typeface="Courier New" panose="02070309020205020404" pitchFamily="49" charset="0"/>
                      </a:rPr>
                      <m:t>𝑟</m:t>
                    </m:r>
                    <m:r>
                      <a:rPr lang="en-US" sz="3200" b="0" i="1" smtClean="0">
                        <a:latin typeface="Cambria Math" panose="02040503050406030204" pitchFamily="18" charset="0"/>
                        <a:cs typeface="Courier New" panose="02070309020205020404" pitchFamily="49" charset="0"/>
                      </a:rPr>
                      <m:t>=−1</m:t>
                    </m:r>
                  </m:oMath>
                </a14:m>
                <a:r>
                  <a:rPr lang="en-US" sz="2400" dirty="0">
                    <a:latin typeface="Courier New" panose="02070309020205020404" pitchFamily="49" charset="0"/>
                    <a:cs typeface="Courier New" panose="02070309020205020404" pitchFamily="49" charset="0"/>
                  </a:rPr>
                  <a:t>.</a:t>
                </a:r>
                <a:endParaRPr lang="en-US" sz="3200" b="1" dirty="0">
                  <a:latin typeface="Red Hat Text" panose="02010303040201060303"/>
                  <a:cs typeface="Courier New" panose="02070309020205020404" pitchFamily="49" charset="0"/>
                </a:endParaRPr>
              </a:p>
            </p:txBody>
          </p:sp>
        </mc:Choice>
        <mc:Fallback xmlns="">
          <p:sp>
            <p:nvSpPr>
              <p:cNvPr id="9" name="Content Placeholder 2">
                <a:extLst>
                  <a:ext uri="{FF2B5EF4-FFF2-40B4-BE49-F238E27FC236}">
                    <a16:creationId xmlns:a16="http://schemas.microsoft.com/office/drawing/2014/main" id="{C26E92EF-0F8E-D528-5D14-D86BAF84F852}"/>
                  </a:ext>
                </a:extLst>
              </p:cNvPr>
              <p:cNvSpPr txBox="1">
                <a:spLocks noRot="1" noChangeAspect="1" noMove="1" noResize="1" noEditPoints="1" noAdjustHandles="1" noChangeArrowheads="1" noChangeShapeType="1" noTextEdit="1"/>
              </p:cNvSpPr>
              <p:nvPr/>
            </p:nvSpPr>
            <p:spPr>
              <a:xfrm>
                <a:off x="3167508" y="1569871"/>
                <a:ext cx="5395428" cy="1759131"/>
              </a:xfrm>
              <a:prstGeom prst="rect">
                <a:avLst/>
              </a:prstGeom>
              <a:blipFill>
                <a:blip r:embed="rId5"/>
                <a:stretch>
                  <a:fillRect t="-11111" r="-4181" b="-3472"/>
                </a:stretch>
              </a:blipFill>
            </p:spPr>
            <p:txBody>
              <a:bodyPr/>
              <a:lstStyle/>
              <a:p>
                <a:r>
                  <a:rPr lang="en-US">
                    <a:noFill/>
                  </a:rPr>
                  <a:t> </a:t>
                </a:r>
              </a:p>
            </p:txBody>
          </p:sp>
        </mc:Fallback>
      </mc:AlternateContent>
    </p:spTree>
    <p:extLst>
      <p:ext uri="{BB962C8B-B14F-4D97-AF65-F5344CB8AC3E}">
        <p14:creationId xmlns:p14="http://schemas.microsoft.com/office/powerpoint/2010/main" val="14423270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fontScale="92500" lnSpcReduction="20000"/>
              </a:bodyPr>
              <a:lstStyle/>
              <a:p>
                <a:pPr marL="342900" lvl="1" indent="0">
                  <a:buNone/>
                </a:pPr>
                <a:r>
                  <a:rPr lang="en-US" sz="4000" dirty="0">
                    <a:latin typeface="Red Hat Text" panose="02010303040201060303"/>
                    <a:cs typeface="Courier New" panose="02070309020205020404" pitchFamily="49" charset="0"/>
                  </a:rPr>
                  <a:t>Consider a dataset where </a:t>
                </a:r>
                <a14:m>
                  <m:oMath xmlns:m="http://schemas.openxmlformats.org/officeDocument/2006/math">
                    <m:acc>
                      <m:accPr>
                        <m:chr m:val="̅"/>
                        <m:ctrlPr>
                          <a:rPr lang="en-US" sz="4000" i="1" smtClean="0">
                            <a:latin typeface="Cambria Math" panose="02040503050406030204" pitchFamily="18" charset="0"/>
                            <a:cs typeface="Courier New" panose="02070309020205020404" pitchFamily="49" charset="0"/>
                          </a:rPr>
                        </m:ctrlPr>
                      </m:accPr>
                      <m:e>
                        <m:r>
                          <a:rPr lang="en-US" sz="4000" b="0" i="1" smtClean="0">
                            <a:latin typeface="Cambria Math" panose="02040503050406030204" pitchFamily="18" charset="0"/>
                            <a:cs typeface="Courier New" panose="02070309020205020404" pitchFamily="49" charset="0"/>
                          </a:rPr>
                          <m:t>𝑥</m:t>
                        </m:r>
                      </m:e>
                    </m:acc>
                  </m:oMath>
                </a14:m>
                <a:r>
                  <a:rPr lang="en-US" sz="4000" dirty="0">
                    <a:latin typeface="Red Hat Text" panose="02010303040201060303"/>
                    <a:cs typeface="Courier New" panose="02070309020205020404" pitchFamily="49" charset="0"/>
                  </a:rPr>
                  <a:t> = 0, </a:t>
                </a:r>
                <a14:m>
                  <m:oMath xmlns:m="http://schemas.openxmlformats.org/officeDocument/2006/math">
                    <m:acc>
                      <m:accPr>
                        <m:chr m:val="̅"/>
                        <m:ctrlPr>
                          <a:rPr lang="en-US" sz="4000" i="1">
                            <a:latin typeface="Cambria Math" panose="02040503050406030204" pitchFamily="18" charset="0"/>
                            <a:cs typeface="Courier New" panose="02070309020205020404" pitchFamily="49" charset="0"/>
                          </a:rPr>
                        </m:ctrlPr>
                      </m:accPr>
                      <m:e>
                        <m:r>
                          <a:rPr lang="en-US" sz="4000" b="0" i="1" smtClean="0">
                            <a:latin typeface="Cambria Math" panose="02040503050406030204" pitchFamily="18" charset="0"/>
                            <a:cs typeface="Courier New" panose="02070309020205020404" pitchFamily="49" charset="0"/>
                          </a:rPr>
                          <m:t>𝑦</m:t>
                        </m:r>
                      </m:e>
                    </m:acc>
                  </m:oMath>
                </a14:m>
                <a:r>
                  <a:rPr lang="en-US" sz="4000" dirty="0">
                    <a:latin typeface="Red Hat Text" panose="02010303040201060303"/>
                    <a:cs typeface="Courier New" panose="02070309020205020404" pitchFamily="49" charset="0"/>
                  </a:rPr>
                  <a:t> = 50, </a:t>
                </a:r>
                <a14:m>
                  <m:oMath xmlns:m="http://schemas.openxmlformats.org/officeDocument/2006/math">
                    <m:sSub>
                      <m:sSubPr>
                        <m:ctrlPr>
                          <a:rPr lang="en-US" sz="4000" i="1" smtClean="0">
                            <a:latin typeface="Cambria Math" panose="02040503050406030204" pitchFamily="18" charset="0"/>
                            <a:cs typeface="Courier New" panose="02070309020205020404" pitchFamily="49" charset="0"/>
                          </a:rPr>
                        </m:ctrlPr>
                      </m:sSubPr>
                      <m:e>
                        <m:r>
                          <a:rPr lang="en-US" sz="4000" b="0" i="1" smtClean="0">
                            <a:latin typeface="Cambria Math" panose="02040503050406030204" pitchFamily="18" charset="0"/>
                            <a:cs typeface="Courier New" panose="02070309020205020404" pitchFamily="49" charset="0"/>
                          </a:rPr>
                          <m:t>𝑠</m:t>
                        </m:r>
                      </m:e>
                      <m:sub>
                        <m:r>
                          <a:rPr lang="en-US" sz="4000" b="0" i="1" smtClean="0">
                            <a:latin typeface="Cambria Math" panose="02040503050406030204" pitchFamily="18" charset="0"/>
                            <a:cs typeface="Courier New" panose="02070309020205020404" pitchFamily="49" charset="0"/>
                          </a:rPr>
                          <m:t>𝑥</m:t>
                        </m:r>
                      </m:sub>
                    </m:sSub>
                  </m:oMath>
                </a14:m>
                <a:r>
                  <a:rPr lang="en-US" sz="4000" dirty="0">
                    <a:latin typeface="Red Hat Text" panose="02010303040201060303"/>
                    <a:cs typeface="Courier New" panose="02070309020205020404" pitchFamily="49" charset="0"/>
                  </a:rPr>
                  <a:t>= 10, and </a:t>
                </a:r>
                <a14:m>
                  <m:oMath xmlns:m="http://schemas.openxmlformats.org/officeDocument/2006/math">
                    <m:sSub>
                      <m:sSubPr>
                        <m:ctrlPr>
                          <a:rPr lang="en-US" sz="4000" i="1">
                            <a:latin typeface="Cambria Math" panose="02040503050406030204" pitchFamily="18" charset="0"/>
                            <a:cs typeface="Courier New" panose="02070309020205020404" pitchFamily="49" charset="0"/>
                          </a:rPr>
                        </m:ctrlPr>
                      </m:sSubPr>
                      <m:e>
                        <m:r>
                          <a:rPr lang="en-US" sz="4000" i="1">
                            <a:latin typeface="Cambria Math" panose="02040503050406030204" pitchFamily="18" charset="0"/>
                            <a:cs typeface="Courier New" panose="02070309020205020404" pitchFamily="49" charset="0"/>
                          </a:rPr>
                          <m:t>𝑠</m:t>
                        </m:r>
                      </m:e>
                      <m:sub>
                        <m:r>
                          <a:rPr lang="en-US" sz="4000" b="0" i="1" smtClean="0">
                            <a:latin typeface="Cambria Math" panose="02040503050406030204" pitchFamily="18" charset="0"/>
                            <a:cs typeface="Courier New" panose="02070309020205020404" pitchFamily="49" charset="0"/>
                          </a:rPr>
                          <m:t>𝑦</m:t>
                        </m:r>
                      </m:sub>
                    </m:sSub>
                  </m:oMath>
                </a14:m>
                <a:r>
                  <a:rPr lang="en-US" sz="4000" dirty="0">
                    <a:latin typeface="Red Hat Text" panose="02010303040201060303"/>
                    <a:cs typeface="Courier New" panose="02070309020205020404" pitchFamily="49" charset="0"/>
                  </a:rPr>
                  <a:t> = 25.</a:t>
                </a:r>
              </a:p>
              <a:p>
                <a:pPr marL="342900" lvl="1" indent="0">
                  <a:buNone/>
                </a:pP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We wish to predict the value of y when x is -30. Determine the possible range of predicted values.</a:t>
                </a:r>
                <a:endParaRPr lang="en-US" sz="3200" dirty="0">
                  <a:latin typeface="Courier New" panose="02070309020205020404" pitchFamily="49" charset="0"/>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1840448"/>
                <a:ext cx="8556770" cy="3280192"/>
              </a:xfrm>
              <a:blipFill>
                <a:blip r:embed="rId2"/>
                <a:stretch>
                  <a:fillRect t="-706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0365916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2595074" cy="4560352"/>
              </a:xfrm>
            </p:spPr>
            <p:txBody>
              <a:bodyPr>
                <a:normAutofit fontScale="62500" lnSpcReduction="20000"/>
              </a:bodyPr>
              <a:lstStyle/>
              <a:p>
                <a:pPr marL="342900" lvl="1" indent="0">
                  <a:buNone/>
                </a:pPr>
                <a:r>
                  <a:rPr lang="en-US" sz="4000" dirty="0">
                    <a:latin typeface="Red Hat Text" panose="02010303040201060303"/>
                    <a:cs typeface="Courier New" panose="02070309020205020404" pitchFamily="49" charset="0"/>
                  </a:rPr>
                  <a:t>Consider a dataset where </a:t>
                </a:r>
                <a14:m>
                  <m:oMath xmlns:m="http://schemas.openxmlformats.org/officeDocument/2006/math">
                    <m:acc>
                      <m:accPr>
                        <m:chr m:val="̅"/>
                        <m:ctrlPr>
                          <a:rPr lang="en-US" sz="4000" i="1" smtClean="0">
                            <a:latin typeface="Cambria Math" panose="02040503050406030204" pitchFamily="18" charset="0"/>
                            <a:cs typeface="Courier New" panose="02070309020205020404" pitchFamily="49" charset="0"/>
                          </a:rPr>
                        </m:ctrlPr>
                      </m:accPr>
                      <m:e>
                        <m:r>
                          <a:rPr lang="en-US" sz="4000" b="0" i="1" smtClean="0">
                            <a:latin typeface="Cambria Math" panose="02040503050406030204" pitchFamily="18" charset="0"/>
                            <a:cs typeface="Courier New" panose="02070309020205020404" pitchFamily="49" charset="0"/>
                          </a:rPr>
                          <m:t>𝑥</m:t>
                        </m:r>
                      </m:e>
                    </m:acc>
                  </m:oMath>
                </a14:m>
                <a:r>
                  <a:rPr lang="en-US" sz="4000" dirty="0">
                    <a:latin typeface="Red Hat Text" panose="02010303040201060303"/>
                    <a:cs typeface="Courier New" panose="02070309020205020404" pitchFamily="49" charset="0"/>
                  </a:rPr>
                  <a:t> = 0, </a:t>
                </a:r>
                <a14:m>
                  <m:oMath xmlns:m="http://schemas.openxmlformats.org/officeDocument/2006/math">
                    <m:acc>
                      <m:accPr>
                        <m:chr m:val="̅"/>
                        <m:ctrlPr>
                          <a:rPr lang="en-US" sz="4000" i="1">
                            <a:latin typeface="Cambria Math" panose="02040503050406030204" pitchFamily="18" charset="0"/>
                            <a:cs typeface="Courier New" panose="02070309020205020404" pitchFamily="49" charset="0"/>
                          </a:rPr>
                        </m:ctrlPr>
                      </m:accPr>
                      <m:e>
                        <m:r>
                          <a:rPr lang="en-US" sz="4000" b="0" i="1" smtClean="0">
                            <a:latin typeface="Cambria Math" panose="02040503050406030204" pitchFamily="18" charset="0"/>
                            <a:cs typeface="Courier New" panose="02070309020205020404" pitchFamily="49" charset="0"/>
                          </a:rPr>
                          <m:t>𝑦</m:t>
                        </m:r>
                      </m:e>
                    </m:acc>
                  </m:oMath>
                </a14:m>
                <a:r>
                  <a:rPr lang="en-US" sz="4000" dirty="0">
                    <a:latin typeface="Red Hat Text" panose="02010303040201060303"/>
                    <a:cs typeface="Courier New" panose="02070309020205020404" pitchFamily="49" charset="0"/>
                  </a:rPr>
                  <a:t> = 50, </a:t>
                </a:r>
                <a14:m>
                  <m:oMath xmlns:m="http://schemas.openxmlformats.org/officeDocument/2006/math">
                    <m:sSub>
                      <m:sSubPr>
                        <m:ctrlPr>
                          <a:rPr lang="en-US" sz="4000" i="1" smtClean="0">
                            <a:latin typeface="Cambria Math" panose="02040503050406030204" pitchFamily="18" charset="0"/>
                            <a:cs typeface="Courier New" panose="02070309020205020404" pitchFamily="49" charset="0"/>
                          </a:rPr>
                        </m:ctrlPr>
                      </m:sSubPr>
                      <m:e>
                        <m:r>
                          <a:rPr lang="en-US" sz="4000" b="0" i="1" smtClean="0">
                            <a:latin typeface="Cambria Math" panose="02040503050406030204" pitchFamily="18" charset="0"/>
                            <a:cs typeface="Courier New" panose="02070309020205020404" pitchFamily="49" charset="0"/>
                          </a:rPr>
                          <m:t>𝑠</m:t>
                        </m:r>
                      </m:e>
                      <m:sub>
                        <m:r>
                          <a:rPr lang="en-US" sz="4000" b="0" i="1" smtClean="0">
                            <a:latin typeface="Cambria Math" panose="02040503050406030204" pitchFamily="18" charset="0"/>
                            <a:cs typeface="Courier New" panose="02070309020205020404" pitchFamily="49" charset="0"/>
                          </a:rPr>
                          <m:t>𝑥</m:t>
                        </m:r>
                      </m:sub>
                    </m:sSub>
                  </m:oMath>
                </a14:m>
                <a:r>
                  <a:rPr lang="en-US" sz="4000" dirty="0">
                    <a:latin typeface="Red Hat Text" panose="02010303040201060303"/>
                    <a:cs typeface="Courier New" panose="02070309020205020404" pitchFamily="49" charset="0"/>
                  </a:rPr>
                  <a:t>= 10, and </a:t>
                </a:r>
                <a14:m>
                  <m:oMath xmlns:m="http://schemas.openxmlformats.org/officeDocument/2006/math">
                    <m:sSub>
                      <m:sSubPr>
                        <m:ctrlPr>
                          <a:rPr lang="en-US" sz="4000" i="1">
                            <a:latin typeface="Cambria Math" panose="02040503050406030204" pitchFamily="18" charset="0"/>
                            <a:cs typeface="Courier New" panose="02070309020205020404" pitchFamily="49" charset="0"/>
                          </a:rPr>
                        </m:ctrlPr>
                      </m:sSubPr>
                      <m:e>
                        <m:r>
                          <a:rPr lang="en-US" sz="4000" i="1">
                            <a:latin typeface="Cambria Math" panose="02040503050406030204" pitchFamily="18" charset="0"/>
                            <a:cs typeface="Courier New" panose="02070309020205020404" pitchFamily="49" charset="0"/>
                          </a:rPr>
                          <m:t>𝑠</m:t>
                        </m:r>
                      </m:e>
                      <m:sub>
                        <m:r>
                          <a:rPr lang="en-US" sz="4000" b="0" i="1" smtClean="0">
                            <a:latin typeface="Cambria Math" panose="02040503050406030204" pitchFamily="18" charset="0"/>
                            <a:cs typeface="Courier New" panose="02070309020205020404" pitchFamily="49" charset="0"/>
                          </a:rPr>
                          <m:t>𝑦</m:t>
                        </m:r>
                      </m:sub>
                    </m:sSub>
                  </m:oMath>
                </a14:m>
                <a:r>
                  <a:rPr lang="en-US" sz="4000" dirty="0">
                    <a:latin typeface="Red Hat Text" panose="02010303040201060303"/>
                    <a:cs typeface="Courier New" panose="02070309020205020404" pitchFamily="49" charset="0"/>
                  </a:rPr>
                  <a:t> = 25.</a:t>
                </a:r>
              </a:p>
              <a:p>
                <a:pPr marL="342900" lvl="1" indent="0">
                  <a:buNone/>
                </a:pP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We wish to predict the value of y when x is -30. Determine the possible range of predicted values.</a:t>
                </a:r>
                <a:endParaRPr lang="en-US" sz="3200" dirty="0">
                  <a:latin typeface="Courier New" panose="02070309020205020404" pitchFamily="49" charset="0"/>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1840448"/>
                <a:ext cx="2595074" cy="4560352"/>
              </a:xfrm>
              <a:blipFill>
                <a:blip r:embed="rId3"/>
                <a:stretch>
                  <a:fillRect t="-3209" r="-12676"/>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cxnSp>
        <p:nvCxnSpPr>
          <p:cNvPr id="5" name="Straight Connector 4">
            <a:extLst>
              <a:ext uri="{FF2B5EF4-FFF2-40B4-BE49-F238E27FC236}">
                <a16:creationId xmlns:a16="http://schemas.microsoft.com/office/drawing/2014/main" id="{3A6302BB-87CA-9123-F087-9E9811D5AED0}"/>
              </a:ext>
            </a:extLst>
          </p:cNvPr>
          <p:cNvCxnSpPr/>
          <p:nvPr/>
        </p:nvCxnSpPr>
        <p:spPr>
          <a:xfrm>
            <a:off x="3024095" y="1954747"/>
            <a:ext cx="0" cy="428846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BC41F47-13AA-15D1-D597-76DA66943D57}"/>
                  </a:ext>
                </a:extLst>
              </p:cNvPr>
              <p:cNvSpPr txBox="1"/>
              <p:nvPr/>
            </p:nvSpPr>
            <p:spPr>
              <a:xfrm>
                <a:off x="3422469" y="1954747"/>
                <a:ext cx="5238205" cy="4390626"/>
              </a:xfrm>
              <a:prstGeom prst="rect">
                <a:avLst/>
              </a:prstGeom>
              <a:noFill/>
            </p:spPr>
            <p:txBody>
              <a:bodyPr wrap="square" rtlCol="0">
                <a:spAutoFit/>
              </a:bodyPr>
              <a:lstStyle/>
              <a:p>
                <a:r>
                  <a:rPr lang="en-US" b="1" dirty="0">
                    <a:latin typeface="Red Hat Text" panose="02010303040201060303"/>
                  </a:rPr>
                  <a:t>Explanation:</a:t>
                </a:r>
              </a:p>
              <a:p>
                <a:br>
                  <a:rPr lang="en-US" dirty="0">
                    <a:latin typeface="Red Hat Text" panose="02010303040201060303"/>
                  </a:rPr>
                </a:br>
                <a:r>
                  <a:rPr lang="en-US" dirty="0">
                    <a:latin typeface="Red Hat Text" panose="02010303040201060303"/>
                  </a:rPr>
                  <a:t>From “understand by standard units” in the week 11 lectures,</a:t>
                </a:r>
              </a:p>
              <a:p>
                <a:endParaRPr lang="en-US" dirty="0">
                  <a:latin typeface="Red Hat Text" panose="02010303040201060303"/>
                </a:endParaRPr>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sSub>
                        <m:sSubPr>
                          <m:ctrlPr>
                            <a:rPr lang="en-US" i="1">
                              <a:latin typeface="Cambria Math" panose="02040503050406030204" pitchFamily="18" charset="0"/>
                              <a:cs typeface="Courier New" panose="02070309020205020404" pitchFamily="49" charset="0"/>
                            </a:rPr>
                          </m:ctrlPr>
                        </m:sSubPr>
                        <m:e>
                          <m:r>
                            <a:rPr lang="en-US" b="0" i="1" smtClean="0">
                              <a:latin typeface="Cambria Math" panose="02040503050406030204" pitchFamily="18" charset="0"/>
                              <a:cs typeface="Courier New" panose="02070309020205020404" pitchFamily="49" charset="0"/>
                            </a:rPr>
                            <m:t>𝑠</m:t>
                          </m:r>
                        </m:e>
                        <m:sub>
                          <m:r>
                            <a:rPr lang="en-US" b="0" i="1" smtClean="0">
                              <a:latin typeface="Cambria Math" panose="02040503050406030204" pitchFamily="18" charset="0"/>
                              <a:cs typeface="Courier New" panose="02070309020205020404" pitchFamily="49" charset="0"/>
                            </a:rPr>
                            <m:t>𝑦</m:t>
                          </m:r>
                        </m:sub>
                      </m:sSub>
                    </m:oMath>
                  </m:oMathPara>
                </a14:m>
                <a:endParaRPr lang="en-US" dirty="0">
                  <a:latin typeface="Red Hat Text" panose="02010303040201060303"/>
                </a:endParaRPr>
              </a:p>
              <a:p>
                <a:r>
                  <a:rPr lang="en-US" dirty="0">
                    <a:latin typeface="Red Hat Text" panose="02010303040201060303"/>
                  </a:rPr>
                  <a:t>where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 −</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 </m:t>
                        </m:r>
                      </m:num>
                      <m:den>
                        <m:sSub>
                          <m:sSubPr>
                            <m:ctrlPr>
                              <a:rPr lang="en-US" i="1">
                                <a:latin typeface="Cambria Math" panose="02040503050406030204" pitchFamily="18" charset="0"/>
                                <a:cs typeface="Courier New" panose="02070309020205020404" pitchFamily="49" charset="0"/>
                              </a:rPr>
                            </m:ctrlPr>
                          </m:sSubPr>
                          <m:e>
                            <m:r>
                              <a:rPr lang="en-US" b="0" i="1" smtClean="0">
                                <a:latin typeface="Cambria Math" panose="02040503050406030204" pitchFamily="18" charset="0"/>
                                <a:cs typeface="Courier New" panose="02070309020205020404" pitchFamily="49" charset="0"/>
                              </a:rPr>
                              <m:t>𝑠</m:t>
                            </m:r>
                          </m:e>
                          <m:sub>
                            <m:r>
                              <a:rPr lang="en-US" b="0" i="1" smtClean="0">
                                <a:latin typeface="Cambria Math" panose="02040503050406030204" pitchFamily="18" charset="0"/>
                                <a:cs typeface="Courier New" panose="02070309020205020404" pitchFamily="49" charset="0"/>
                              </a:rPr>
                              <m:t>𝑥</m:t>
                            </m:r>
                          </m:sub>
                        </m:sSub>
                      </m:den>
                    </m:f>
                  </m:oMath>
                </a14:m>
                <a:r>
                  <a:rPr lang="en-US" dirty="0">
                    <a:latin typeface="Red Hat Text" panose="02010303040201060303"/>
                  </a:rPr>
                  <a:t>.</a:t>
                </a:r>
              </a:p>
              <a:p>
                <a:endParaRPr lang="en-US" dirty="0">
                  <a:latin typeface="Red Hat Text" panose="02010303040201060303"/>
                </a:endParaRPr>
              </a:p>
              <a:p>
                <a:r>
                  <a:rPr lang="en-US" dirty="0">
                    <a:latin typeface="Red Hat Text" panose="02010303040201060303"/>
                  </a:rPr>
                  <a:t>Plugging in,</a:t>
                </a:r>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=50+</m:t>
                      </m:r>
                      <m:r>
                        <a:rPr lang="en-US" b="0" i="1" smtClean="0">
                          <a:latin typeface="Cambria Math" panose="02040503050406030204" pitchFamily="18" charset="0"/>
                        </a:rPr>
                        <m:t>𝑟</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r>
                            <a:rPr lang="en-US" i="1">
                              <a:latin typeface="Cambria Math" panose="02040503050406030204" pitchFamily="18" charset="0"/>
                            </a:rPr>
                            <m:t> −</m:t>
                          </m:r>
                          <m:r>
                            <a:rPr lang="en-US" b="0" i="1" smtClean="0">
                              <a:latin typeface="Cambria Math" panose="02040503050406030204" pitchFamily="18" charset="0"/>
                            </a:rPr>
                            <m:t>0</m:t>
                          </m:r>
                          <m:r>
                            <a:rPr lang="en-US" i="1">
                              <a:latin typeface="Cambria Math" panose="02040503050406030204" pitchFamily="18" charset="0"/>
                            </a:rPr>
                            <m:t> </m:t>
                          </m:r>
                        </m:num>
                        <m:den>
                          <m:r>
                            <a:rPr lang="en-US" b="0" i="1" smtClean="0">
                              <a:latin typeface="Cambria Math" panose="02040503050406030204" pitchFamily="18" charset="0"/>
                            </a:rPr>
                            <m:t>10</m:t>
                          </m:r>
                        </m:den>
                      </m:f>
                      <m:r>
                        <a:rPr lang="en-US" b="0" i="1" smtClean="0">
                          <a:latin typeface="Cambria Math" panose="02040503050406030204" pitchFamily="18" charset="0"/>
                        </a:rPr>
                        <m:t>∗25</m:t>
                      </m:r>
                    </m:oMath>
                  </m:oMathPara>
                </a14:m>
                <a:endParaRPr lang="en-US" dirty="0">
                  <a:latin typeface="Red Hat Text" panose="02010303040201060303"/>
                </a:endParaRPr>
              </a:p>
              <a:p>
                <a:endParaRPr lang="en-US" dirty="0">
                  <a:latin typeface="Red Hat Text" panose="02010303040201060303"/>
                </a:endParaRPr>
              </a:p>
              <a:p>
                <a:r>
                  <a:rPr lang="en-US" dirty="0">
                    <a:latin typeface="Red Hat Text" panose="02010303040201060303"/>
                  </a:rPr>
                  <a:t>Since r can be anywhere in [-1, 1]:</a:t>
                </a:r>
              </a:p>
              <a:p>
                <a:endParaRPr lang="en-US" dirty="0">
                  <a:latin typeface="Red Hat Text" panose="02010303040201060303"/>
                </a:endParaRPr>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=50</m:t>
                      </m:r>
                      <m:r>
                        <a:rPr lang="en-US" b="0" i="1" smtClean="0">
                          <a:latin typeface="Cambria Math" panose="02040503050406030204" pitchFamily="18" charset="0"/>
                          <a:ea typeface="Cambria Math" panose="02040503050406030204" pitchFamily="18" charset="0"/>
                        </a:rPr>
                        <m:t>±3∗25=[−25, 125]</m:t>
                      </m:r>
                    </m:oMath>
                  </m:oMathPara>
                </a14:m>
                <a:endParaRPr lang="en-US" dirty="0">
                  <a:latin typeface="Red Hat Text" panose="02010303040201060303"/>
                </a:endParaRPr>
              </a:p>
            </p:txBody>
          </p:sp>
        </mc:Choice>
        <mc:Fallback xmlns="">
          <p:sp>
            <p:nvSpPr>
              <p:cNvPr id="6" name="TextBox 5">
                <a:extLst>
                  <a:ext uri="{FF2B5EF4-FFF2-40B4-BE49-F238E27FC236}">
                    <a16:creationId xmlns:a16="http://schemas.microsoft.com/office/drawing/2014/main" id="{8BC41F47-13AA-15D1-D597-76DA66943D57}"/>
                  </a:ext>
                </a:extLst>
              </p:cNvPr>
              <p:cNvSpPr txBox="1">
                <a:spLocks noRot="1" noChangeAspect="1" noMove="1" noResize="1" noEditPoints="1" noAdjustHandles="1" noChangeArrowheads="1" noChangeShapeType="1" noTextEdit="1"/>
              </p:cNvSpPr>
              <p:nvPr/>
            </p:nvSpPr>
            <p:spPr>
              <a:xfrm>
                <a:off x="3422469" y="1954747"/>
                <a:ext cx="5238205" cy="4390626"/>
              </a:xfrm>
              <a:prstGeom prst="rect">
                <a:avLst/>
              </a:prstGeom>
              <a:blipFill>
                <a:blip r:embed="rId4"/>
                <a:stretch>
                  <a:fillRect l="-930" t="-833" b="-556"/>
                </a:stretch>
              </a:blipFill>
            </p:spPr>
            <p:txBody>
              <a:bodyPr/>
              <a:lstStyle/>
              <a:p>
                <a:r>
                  <a:rPr lang="en-US">
                    <a:noFill/>
                  </a:rPr>
                  <a:t> </a:t>
                </a:r>
              </a:p>
            </p:txBody>
          </p:sp>
        </mc:Fallback>
      </mc:AlternateContent>
    </p:spTree>
    <p:extLst>
      <p:ext uri="{BB962C8B-B14F-4D97-AF65-F5344CB8AC3E}">
        <p14:creationId xmlns:p14="http://schemas.microsoft.com/office/powerpoint/2010/main" val="3433631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3600" dirty="0">
                <a:latin typeface="Red Hat Text" panose="02010303040201060303"/>
                <a:cs typeface="Courier New" panose="02070309020205020404" pitchFamily="49" charset="0"/>
              </a:rPr>
              <a:t>Which, if any, of the linear regression assumptions are violated in the plot below?</a:t>
            </a:r>
            <a:endParaRPr lang="en-US" sz="2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E68AF36C-FB9E-1228-707B-01AA1D4AB548}"/>
              </a:ext>
            </a:extLst>
          </p:cNvPr>
          <p:cNvPicPr>
            <a:picLocks noChangeAspect="1"/>
          </p:cNvPicPr>
          <p:nvPr/>
        </p:nvPicPr>
        <p:blipFill>
          <a:blip r:embed="rId2"/>
          <a:stretch>
            <a:fillRect/>
          </a:stretch>
        </p:blipFill>
        <p:spPr>
          <a:xfrm>
            <a:off x="623344" y="3024847"/>
            <a:ext cx="7315834" cy="3375953"/>
          </a:xfrm>
          <a:prstGeom prst="rect">
            <a:avLst/>
          </a:prstGeom>
        </p:spPr>
      </p:pic>
    </p:spTree>
    <p:extLst>
      <p:ext uri="{BB962C8B-B14F-4D97-AF65-F5344CB8AC3E}">
        <p14:creationId xmlns:p14="http://schemas.microsoft.com/office/powerpoint/2010/main" val="13039559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3600" dirty="0">
                <a:highlight>
                  <a:srgbClr val="FFFF00"/>
                </a:highlight>
                <a:latin typeface="Red Hat Text" panose="02010303040201060303"/>
                <a:cs typeface="Courier New" panose="02070309020205020404" pitchFamily="49" charset="0"/>
              </a:rPr>
              <a:t>Linearity</a:t>
            </a:r>
            <a:r>
              <a:rPr lang="en-US" sz="3600" dirty="0">
                <a:latin typeface="Red Hat Text" panose="02010303040201060303"/>
                <a:cs typeface="Courier New" panose="02070309020205020404" pitchFamily="49" charset="0"/>
              </a:rPr>
              <a:t> is violated; there is a clear curve pattern.</a:t>
            </a:r>
            <a:endParaRPr lang="en-US" sz="2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E68AF36C-FB9E-1228-707B-01AA1D4AB548}"/>
              </a:ext>
            </a:extLst>
          </p:cNvPr>
          <p:cNvPicPr>
            <a:picLocks noChangeAspect="1"/>
          </p:cNvPicPr>
          <p:nvPr/>
        </p:nvPicPr>
        <p:blipFill>
          <a:blip r:embed="rId2"/>
          <a:stretch>
            <a:fillRect/>
          </a:stretch>
        </p:blipFill>
        <p:spPr>
          <a:xfrm>
            <a:off x="623344" y="3024847"/>
            <a:ext cx="7315834" cy="3375953"/>
          </a:xfrm>
          <a:prstGeom prst="rect">
            <a:avLst/>
          </a:prstGeom>
        </p:spPr>
      </p:pic>
    </p:spTree>
    <p:extLst>
      <p:ext uri="{BB962C8B-B14F-4D97-AF65-F5344CB8AC3E}">
        <p14:creationId xmlns:p14="http://schemas.microsoft.com/office/powerpoint/2010/main" val="2766191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3600" dirty="0">
                <a:latin typeface="Red Hat Text" panose="02010303040201060303"/>
                <a:cs typeface="Courier New" panose="02070309020205020404" pitchFamily="49" charset="0"/>
              </a:rPr>
              <a:t>Which, if any, of the linear regression assumptions are violated in the plot below?</a:t>
            </a:r>
            <a:endParaRPr lang="en-US" sz="2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7" name="Picture 6">
            <a:extLst>
              <a:ext uri="{FF2B5EF4-FFF2-40B4-BE49-F238E27FC236}">
                <a16:creationId xmlns:a16="http://schemas.microsoft.com/office/drawing/2014/main" id="{F33B1934-E113-3083-5482-A6D1F153AE4A}"/>
              </a:ext>
            </a:extLst>
          </p:cNvPr>
          <p:cNvPicPr>
            <a:picLocks noChangeAspect="1"/>
          </p:cNvPicPr>
          <p:nvPr/>
        </p:nvPicPr>
        <p:blipFill>
          <a:blip r:embed="rId2"/>
          <a:stretch>
            <a:fillRect/>
          </a:stretch>
        </p:blipFill>
        <p:spPr>
          <a:xfrm>
            <a:off x="558725" y="2946275"/>
            <a:ext cx="8026549" cy="3446934"/>
          </a:xfrm>
          <a:prstGeom prst="rect">
            <a:avLst/>
          </a:prstGeom>
        </p:spPr>
      </p:pic>
    </p:spTree>
    <p:extLst>
      <p:ext uri="{BB962C8B-B14F-4D97-AF65-F5344CB8AC3E}">
        <p14:creationId xmlns:p14="http://schemas.microsoft.com/office/powerpoint/2010/main" val="18669309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2400" dirty="0">
                <a:highlight>
                  <a:srgbClr val="FFFF00"/>
                </a:highlight>
                <a:latin typeface="Red Hat Text" panose="02010303040201060303"/>
                <a:cs typeface="Courier New" panose="02070309020205020404" pitchFamily="49" charset="0"/>
              </a:rPr>
              <a:t>All assumptions are satisfied</a:t>
            </a:r>
            <a:r>
              <a:rPr lang="en-US" sz="2400" dirty="0">
                <a:latin typeface="Red Hat Text" panose="02010303040201060303"/>
                <a:cs typeface="Courier New" panose="02070309020205020404" pitchFamily="49" charset="0"/>
              </a:rPr>
              <a:t>. There is no curve, the residuals seem normally distributed around the line, and there is no obvious spreading out or in.</a:t>
            </a:r>
            <a:endParaRPr lang="en-US" sz="1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7" name="Picture 6">
            <a:extLst>
              <a:ext uri="{FF2B5EF4-FFF2-40B4-BE49-F238E27FC236}">
                <a16:creationId xmlns:a16="http://schemas.microsoft.com/office/drawing/2014/main" id="{F33B1934-E113-3083-5482-A6D1F153AE4A}"/>
              </a:ext>
            </a:extLst>
          </p:cNvPr>
          <p:cNvPicPr>
            <a:picLocks noChangeAspect="1"/>
          </p:cNvPicPr>
          <p:nvPr/>
        </p:nvPicPr>
        <p:blipFill>
          <a:blip r:embed="rId2"/>
          <a:stretch>
            <a:fillRect/>
          </a:stretch>
        </p:blipFill>
        <p:spPr>
          <a:xfrm>
            <a:off x="558725" y="2946275"/>
            <a:ext cx="8026549" cy="3446934"/>
          </a:xfrm>
          <a:prstGeom prst="rect">
            <a:avLst/>
          </a:prstGeom>
        </p:spPr>
      </p:pic>
    </p:spTree>
    <p:extLst>
      <p:ext uri="{BB962C8B-B14F-4D97-AF65-F5344CB8AC3E}">
        <p14:creationId xmlns:p14="http://schemas.microsoft.com/office/powerpoint/2010/main" val="12155550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3600" dirty="0">
                <a:latin typeface="Red Hat Text" panose="02010303040201060303"/>
                <a:cs typeface="Courier New" panose="02070309020205020404" pitchFamily="49" charset="0"/>
              </a:rPr>
              <a:t>Which, if any, of the linear regression assumptions are violated in the plot below?</a:t>
            </a:r>
            <a:endParaRPr lang="en-US" sz="2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7" name="Picture 6">
            <a:extLst>
              <a:ext uri="{FF2B5EF4-FFF2-40B4-BE49-F238E27FC236}">
                <a16:creationId xmlns:a16="http://schemas.microsoft.com/office/drawing/2014/main" id="{C02717D3-B67C-B3E5-1985-D452B5927FD6}"/>
              </a:ext>
            </a:extLst>
          </p:cNvPr>
          <p:cNvPicPr>
            <a:picLocks noChangeAspect="1"/>
          </p:cNvPicPr>
          <p:nvPr/>
        </p:nvPicPr>
        <p:blipFill>
          <a:blip r:embed="rId2"/>
          <a:stretch>
            <a:fillRect/>
          </a:stretch>
        </p:blipFill>
        <p:spPr>
          <a:xfrm>
            <a:off x="477820" y="3098800"/>
            <a:ext cx="8177546" cy="3529077"/>
          </a:xfrm>
          <a:prstGeom prst="rect">
            <a:avLst/>
          </a:prstGeom>
        </p:spPr>
      </p:pic>
    </p:spTree>
    <p:extLst>
      <p:ext uri="{BB962C8B-B14F-4D97-AF65-F5344CB8AC3E}">
        <p14:creationId xmlns:p14="http://schemas.microsoft.com/office/powerpoint/2010/main" val="1379358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3: </a:t>
            </a:r>
            <a:r>
              <a:rPr lang="en-US" dirty="0" err="1"/>
              <a:t>Dplyr</a:t>
            </a:r>
            <a:endParaRPr lang="en-US" dirty="0"/>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1355849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3200" dirty="0">
                <a:highlight>
                  <a:srgbClr val="FFFF00"/>
                </a:highlight>
                <a:latin typeface="Red Hat Text" panose="02010303040201060303"/>
                <a:cs typeface="Courier New" panose="02070309020205020404" pitchFamily="49" charset="0"/>
              </a:rPr>
              <a:t>Normal errors around 0 is violated</a:t>
            </a:r>
            <a:r>
              <a:rPr lang="en-US" sz="3200" dirty="0">
                <a:latin typeface="Red Hat Text" panose="02010303040201060303"/>
                <a:cs typeface="Courier New" panose="02070309020205020404" pitchFamily="49" charset="0"/>
              </a:rPr>
              <a:t>; the residuals are not symmetric, they are skewed positive.</a:t>
            </a:r>
            <a:endParaRPr lang="en-US" sz="24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7" name="Picture 6">
            <a:extLst>
              <a:ext uri="{FF2B5EF4-FFF2-40B4-BE49-F238E27FC236}">
                <a16:creationId xmlns:a16="http://schemas.microsoft.com/office/drawing/2014/main" id="{C02717D3-B67C-B3E5-1985-D452B5927FD6}"/>
              </a:ext>
            </a:extLst>
          </p:cNvPr>
          <p:cNvPicPr>
            <a:picLocks noChangeAspect="1"/>
          </p:cNvPicPr>
          <p:nvPr/>
        </p:nvPicPr>
        <p:blipFill>
          <a:blip r:embed="rId2"/>
          <a:stretch>
            <a:fillRect/>
          </a:stretch>
        </p:blipFill>
        <p:spPr>
          <a:xfrm>
            <a:off x="477820" y="3098800"/>
            <a:ext cx="8177546" cy="3529077"/>
          </a:xfrm>
          <a:prstGeom prst="rect">
            <a:avLst/>
          </a:prstGeom>
        </p:spPr>
      </p:pic>
    </p:spTree>
    <p:extLst>
      <p:ext uri="{BB962C8B-B14F-4D97-AF65-F5344CB8AC3E}">
        <p14:creationId xmlns:p14="http://schemas.microsoft.com/office/powerpoint/2010/main" val="22143439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3600" dirty="0">
                <a:latin typeface="Red Hat Text" panose="02010303040201060303"/>
                <a:cs typeface="Courier New" panose="02070309020205020404" pitchFamily="49" charset="0"/>
              </a:rPr>
              <a:t>Which, if any, of the linear regression assumptions are violated in the plot below?</a:t>
            </a:r>
            <a:endParaRPr lang="en-US" sz="2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08F6B959-4C7A-4EE6-CC4E-576C105116F1}"/>
              </a:ext>
            </a:extLst>
          </p:cNvPr>
          <p:cNvPicPr>
            <a:picLocks noChangeAspect="1"/>
          </p:cNvPicPr>
          <p:nvPr/>
        </p:nvPicPr>
        <p:blipFill>
          <a:blip r:embed="rId2"/>
          <a:stretch>
            <a:fillRect/>
          </a:stretch>
        </p:blipFill>
        <p:spPr>
          <a:xfrm>
            <a:off x="484453" y="2946275"/>
            <a:ext cx="7886568" cy="3384618"/>
          </a:xfrm>
          <a:prstGeom prst="rect">
            <a:avLst/>
          </a:prstGeom>
        </p:spPr>
      </p:pic>
    </p:spTree>
    <p:extLst>
      <p:ext uri="{BB962C8B-B14F-4D97-AF65-F5344CB8AC3E}">
        <p14:creationId xmlns:p14="http://schemas.microsoft.com/office/powerpoint/2010/main" val="2932191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11: Linear Regression Intro</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a:bodyPr>
          <a:lstStyle/>
          <a:p>
            <a:pPr marL="342900" lvl="1" indent="0">
              <a:buNone/>
            </a:pPr>
            <a:r>
              <a:rPr lang="en-US" sz="3600" dirty="0">
                <a:highlight>
                  <a:srgbClr val="FFFF00"/>
                </a:highlight>
                <a:latin typeface="Red Hat Text" panose="02010303040201060303"/>
                <a:cs typeface="Courier New" panose="02070309020205020404" pitchFamily="49" charset="0"/>
              </a:rPr>
              <a:t>Constant variance </a:t>
            </a:r>
            <a:r>
              <a:rPr lang="en-US" sz="3600" dirty="0">
                <a:latin typeface="Red Hat Text" panose="02010303040201060303"/>
                <a:cs typeface="Courier New" panose="02070309020205020404" pitchFamily="49" charset="0"/>
              </a:rPr>
              <a:t>is violated; the points fan out as you move right.</a:t>
            </a:r>
            <a:endParaRPr lang="en-US" sz="28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08F6B959-4C7A-4EE6-CC4E-576C105116F1}"/>
              </a:ext>
            </a:extLst>
          </p:cNvPr>
          <p:cNvPicPr>
            <a:picLocks noChangeAspect="1"/>
          </p:cNvPicPr>
          <p:nvPr/>
        </p:nvPicPr>
        <p:blipFill>
          <a:blip r:embed="rId2"/>
          <a:stretch>
            <a:fillRect/>
          </a:stretch>
        </p:blipFill>
        <p:spPr>
          <a:xfrm>
            <a:off x="484453" y="2946275"/>
            <a:ext cx="7886568" cy="3384618"/>
          </a:xfrm>
          <a:prstGeom prst="rect">
            <a:avLst/>
          </a:prstGeom>
        </p:spPr>
      </p:pic>
    </p:spTree>
    <p:extLst>
      <p:ext uri="{BB962C8B-B14F-4D97-AF65-F5344CB8AC3E}">
        <p14:creationId xmlns:p14="http://schemas.microsoft.com/office/powerpoint/2010/main" val="1644591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51F98-B7F8-82CB-30B1-B0717AEF038F}"/>
              </a:ext>
            </a:extLst>
          </p:cNvPr>
          <p:cNvSpPr>
            <a:spLocks noGrp="1"/>
          </p:cNvSpPr>
          <p:nvPr>
            <p:ph type="title"/>
          </p:nvPr>
        </p:nvSpPr>
        <p:spPr/>
        <p:txBody>
          <a:bodyPr/>
          <a:lstStyle/>
          <a:p>
            <a:r>
              <a:rPr lang="en-US" dirty="0"/>
              <a:t>Unit 12: Linear Regression Inference</a:t>
            </a:r>
          </a:p>
        </p:txBody>
      </p:sp>
      <p:sp>
        <p:nvSpPr>
          <p:cNvPr id="2" name="Text Placeholder 1">
            <a:extLst>
              <a:ext uri="{FF2B5EF4-FFF2-40B4-BE49-F238E27FC236}">
                <a16:creationId xmlns:a16="http://schemas.microsoft.com/office/drawing/2014/main" id="{68BF94F9-F466-0B07-BDEE-C1C469D786DB}"/>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6094669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4414578"/>
          </a:xfrm>
        </p:spPr>
        <p:txBody>
          <a:bodyPr>
            <a:normAutofit fontScale="92500" lnSpcReduction="20000"/>
          </a:bodyPr>
          <a:lstStyle/>
          <a:p>
            <a:pPr marL="342900" lvl="1" indent="0">
              <a:buNone/>
            </a:pPr>
            <a:r>
              <a:rPr lang="en-US" sz="4000" dirty="0">
                <a:latin typeface="Red Hat Text" panose="02010303040201060303"/>
                <a:cs typeface="Courier New" panose="02070309020205020404" pitchFamily="49" charset="0"/>
              </a:rPr>
              <a:t>The following slides will take us through an example of linear regression inference.</a:t>
            </a: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The dataset </a:t>
            </a:r>
            <a:r>
              <a:rPr lang="en-US" sz="4000" dirty="0">
                <a:latin typeface="Courier New" panose="02070309020205020404" pitchFamily="49" charset="0"/>
                <a:cs typeface="Courier New" panose="02070309020205020404" pitchFamily="49" charset="0"/>
              </a:rPr>
              <a:t>women</a:t>
            </a:r>
            <a:r>
              <a:rPr lang="en-US" sz="4000" dirty="0">
                <a:latin typeface="Red Hat Text" panose="02010303040201060303"/>
                <a:cs typeface="Courier New" panose="02070309020205020404" pitchFamily="49" charset="0"/>
              </a:rPr>
              <a:t> is built into R, and contains heights and weights for a random sample 15 American women in their 30’s.</a:t>
            </a:r>
            <a:br>
              <a:rPr lang="en-US" sz="4000" dirty="0">
                <a:latin typeface="Red Hat Text" panose="02010303040201060303"/>
                <a:cs typeface="Courier New" panose="02070309020205020404" pitchFamily="49" charset="0"/>
              </a:rPr>
            </a:br>
            <a:br>
              <a:rPr lang="en-US" sz="4000" dirty="0">
                <a:latin typeface="Red Hat Text" panose="02010303040201060303"/>
                <a:cs typeface="Courier New" panose="02070309020205020404" pitchFamily="49" charset="0"/>
              </a:rPr>
            </a:br>
            <a:r>
              <a:rPr lang="en-US" sz="4000" dirty="0">
                <a:latin typeface="Red Hat Text" panose="02010303040201060303"/>
                <a:cs typeface="Courier New" panose="02070309020205020404" pitchFamily="49" charset="0"/>
              </a:rPr>
              <a:t>We wish to test for the existence of a relationship between height (input) and weight (response). </a:t>
            </a:r>
          </a:p>
          <a:p>
            <a:pPr marL="342900" lvl="1" indent="0">
              <a:buNone/>
            </a:pPr>
            <a:endParaRPr lang="en-US" sz="4000" dirty="0">
              <a:latin typeface="Red Hat Text" panose="02010303040201060303"/>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28474500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4414578"/>
              </a:xfrm>
            </p:spPr>
            <p:txBody>
              <a:bodyPr>
                <a:normAutofit fontScale="92500" lnSpcReduction="10000"/>
              </a:bodyPr>
              <a:lstStyle/>
              <a:p>
                <a:pPr marL="342900" lvl="1" indent="0">
                  <a:buNone/>
                </a:pPr>
                <a:r>
                  <a:rPr lang="en-US" sz="3200" dirty="0">
                    <a:latin typeface="Red Hat Text" panose="02010303040201060303"/>
                    <a:cs typeface="Courier New" panose="02070309020205020404" pitchFamily="49" charset="0"/>
                  </a:rPr>
                  <a:t>Considering the model </a:t>
                </a:r>
                <a14:m>
                  <m:oMath xmlns:m="http://schemas.openxmlformats.org/officeDocument/2006/math">
                    <m:r>
                      <a:rPr lang="en-US" sz="3200" b="0" i="1" smtClean="0">
                        <a:latin typeface="Cambria Math" panose="02040503050406030204" pitchFamily="18" charset="0"/>
                        <a:cs typeface="Courier New" panose="02070309020205020404" pitchFamily="49" charset="0"/>
                      </a:rPr>
                      <m:t>𝑌</m:t>
                    </m:r>
                    <m:r>
                      <a:rPr lang="en-US" sz="3200" b="0" i="1" smtClean="0">
                        <a:latin typeface="Cambria Math" panose="02040503050406030204" pitchFamily="18" charset="0"/>
                        <a:cs typeface="Courier New" panose="02070309020205020404" pitchFamily="49" charset="0"/>
                      </a:rPr>
                      <m:t>=</m:t>
                    </m:r>
                    <m:sSub>
                      <m:sSubPr>
                        <m:ctrlPr>
                          <a:rPr lang="en-US" sz="3200" b="0" i="1" smtClean="0">
                            <a:latin typeface="Cambria Math" panose="02040503050406030204" pitchFamily="18" charset="0"/>
                            <a:cs typeface="Courier New" panose="02070309020205020404" pitchFamily="49" charset="0"/>
                          </a:rPr>
                        </m:ctrlPr>
                      </m:sSubPr>
                      <m:e>
                        <m:r>
                          <a:rPr lang="en-US" sz="3200" b="0" i="1" smtClean="0">
                            <a:latin typeface="Cambria Math" panose="02040503050406030204" pitchFamily="18" charset="0"/>
                            <a:ea typeface="Cambria Math" panose="02040503050406030204" pitchFamily="18" charset="0"/>
                            <a:cs typeface="Courier New" panose="02070309020205020404" pitchFamily="49" charset="0"/>
                          </a:rPr>
                          <m:t>𝛽</m:t>
                        </m:r>
                      </m:e>
                      <m:sub>
                        <m:r>
                          <a:rPr lang="en-US" sz="3200" b="0" i="1" smtClean="0">
                            <a:latin typeface="Cambria Math" panose="02040503050406030204" pitchFamily="18" charset="0"/>
                            <a:cs typeface="Courier New" panose="02070309020205020404" pitchFamily="49" charset="0"/>
                          </a:rPr>
                          <m:t>0</m:t>
                        </m:r>
                      </m:sub>
                    </m:sSub>
                    <m:r>
                      <a:rPr lang="en-US" sz="3200" b="0" i="1" smtClean="0">
                        <a:latin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b="0" i="1" smtClean="0">
                            <a:latin typeface="Cambria Math" panose="02040503050406030204" pitchFamily="18" charset="0"/>
                            <a:ea typeface="Cambria Math" panose="02040503050406030204" pitchFamily="18" charset="0"/>
                            <a:cs typeface="Courier New" panose="02070309020205020404" pitchFamily="49" charset="0"/>
                          </a:rPr>
                          <m:t>1</m:t>
                        </m:r>
                      </m:sub>
                    </m:sSub>
                    <m:r>
                      <a:rPr lang="en-US" sz="3200" b="0" i="1" smtClean="0">
                        <a:latin typeface="Cambria Math" panose="02040503050406030204" pitchFamily="18" charset="0"/>
                        <a:cs typeface="Courier New" panose="02070309020205020404" pitchFamily="49" charset="0"/>
                      </a:rPr>
                      <m:t>𝑋</m:t>
                    </m:r>
                  </m:oMath>
                </a14:m>
                <a:r>
                  <a:rPr lang="en-US" sz="3200" dirty="0">
                    <a:latin typeface="Red Hat Text" panose="02010303040201060303"/>
                    <a:cs typeface="Courier New" panose="02070309020205020404" pitchFamily="49" charset="0"/>
                  </a:rPr>
                  <a:t>, we wish to test </a:t>
                </a:r>
                <a14:m>
                  <m:oMath xmlns:m="http://schemas.openxmlformats.org/officeDocument/2006/math">
                    <m:sSub>
                      <m:sSubPr>
                        <m:ctrlPr>
                          <a:rPr lang="en-US" sz="3200" i="1">
                            <a:latin typeface="Cambria Math" panose="02040503050406030204" pitchFamily="18" charset="0"/>
                            <a:cs typeface="Courier New" panose="02070309020205020404" pitchFamily="49" charset="0"/>
                          </a:rPr>
                        </m:ctrlPr>
                      </m:sSubPr>
                      <m:e>
                        <m:r>
                          <a:rPr lang="en-US" sz="3200" b="0" i="1" smtClean="0">
                            <a:latin typeface="Cambria Math" panose="02040503050406030204" pitchFamily="18" charset="0"/>
                            <a:cs typeface="Courier New" panose="02070309020205020404" pitchFamily="49" charset="0"/>
                          </a:rPr>
                          <m:t>𝐻</m:t>
                        </m:r>
                      </m:e>
                      <m:sub>
                        <m:r>
                          <a:rPr lang="en-US" sz="3200" b="0" i="1" smtClean="0">
                            <a:latin typeface="Cambria Math" panose="02040503050406030204" pitchFamily="18" charset="0"/>
                            <a:ea typeface="Cambria Math" panose="02040503050406030204" pitchFamily="18" charset="0"/>
                            <a:cs typeface="Courier New" panose="02070309020205020404" pitchFamily="49" charset="0"/>
                          </a:rPr>
                          <m:t>0</m:t>
                        </m:r>
                      </m:sub>
                    </m:sSub>
                    <m:r>
                      <a:rPr lang="en-US" sz="3200" b="0" i="1" smtClean="0">
                        <a:latin typeface="Cambria Math" panose="02040503050406030204" pitchFamily="18" charset="0"/>
                        <a:ea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ea typeface="Cambria Math" panose="02040503050406030204" pitchFamily="18" charset="0"/>
                            <a:cs typeface="Courier New" panose="02070309020205020404" pitchFamily="49" charset="0"/>
                          </a:rPr>
                          <m:t>1</m:t>
                        </m:r>
                      </m:sub>
                    </m:sSub>
                    <m:r>
                      <a:rPr lang="en-US" sz="3200" b="0" i="1" smtClean="0">
                        <a:latin typeface="Cambria Math" panose="02040503050406030204" pitchFamily="18" charset="0"/>
                        <a:ea typeface="Cambria Math" panose="02040503050406030204" pitchFamily="18" charset="0"/>
                        <a:cs typeface="Courier New" panose="02070309020205020404" pitchFamily="49" charset="0"/>
                      </a:rPr>
                      <m:t>=0</m:t>
                    </m:r>
                    <m:r>
                      <a:rPr lang="en-US" sz="3200" i="1">
                        <a:latin typeface="Cambria Math" panose="02040503050406030204" pitchFamily="18" charset="0"/>
                        <a:ea typeface="Cambria Math" panose="02040503050406030204" pitchFamily="18" charset="0"/>
                        <a:cs typeface="Courier New" panose="02070309020205020404" pitchFamily="49" charset="0"/>
                      </a:rPr>
                      <m:t> </m:t>
                    </m:r>
                  </m:oMath>
                </a14:m>
                <a:r>
                  <a:rPr lang="en-US" sz="3200" dirty="0">
                    <a:latin typeface="Red Hat Text" panose="02010303040201060303"/>
                    <a:cs typeface="Courier New" panose="02070309020205020404" pitchFamily="49" charset="0"/>
                  </a:rPr>
                  <a:t>vs. </a:t>
                </a:r>
                <a14:m>
                  <m:oMath xmlns:m="http://schemas.openxmlformats.org/officeDocument/2006/math">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cs typeface="Courier New" panose="02070309020205020404" pitchFamily="49" charset="0"/>
                          </a:rPr>
                          <m:t>𝐻</m:t>
                        </m:r>
                      </m:e>
                      <m:sub>
                        <m:r>
                          <a:rPr lang="en-US" sz="3200" b="0" i="1" smtClean="0">
                            <a:latin typeface="Cambria Math" panose="02040503050406030204" pitchFamily="18" charset="0"/>
                            <a:cs typeface="Courier New" panose="02070309020205020404" pitchFamily="49" charset="0"/>
                          </a:rPr>
                          <m:t>𝐴</m:t>
                        </m:r>
                      </m:sub>
                    </m:sSub>
                    <m:r>
                      <a:rPr lang="en-US" sz="3200" i="1">
                        <a:latin typeface="Cambria Math" panose="02040503050406030204" pitchFamily="18" charset="0"/>
                        <a:ea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ea typeface="Cambria Math" panose="02040503050406030204" pitchFamily="18" charset="0"/>
                            <a:cs typeface="Courier New" panose="02070309020205020404" pitchFamily="49" charset="0"/>
                          </a:rPr>
                          <m:t>1</m:t>
                        </m:r>
                      </m:sub>
                    </m:sSub>
                    <m:r>
                      <a:rPr lang="en-US" sz="3200" i="1" smtClean="0">
                        <a:latin typeface="Cambria Math" panose="02040503050406030204" pitchFamily="18" charset="0"/>
                        <a:ea typeface="Cambria Math" panose="02040503050406030204" pitchFamily="18" charset="0"/>
                        <a:cs typeface="Courier New" panose="02070309020205020404" pitchFamily="49" charset="0"/>
                      </a:rPr>
                      <m:t>≠</m:t>
                    </m:r>
                    <m:r>
                      <a:rPr lang="en-US" sz="3200" i="1">
                        <a:latin typeface="Cambria Math" panose="02040503050406030204" pitchFamily="18" charset="0"/>
                        <a:ea typeface="Cambria Math" panose="02040503050406030204" pitchFamily="18" charset="0"/>
                        <a:cs typeface="Courier New" panose="02070309020205020404" pitchFamily="49" charset="0"/>
                      </a:rPr>
                      <m:t>0 </m:t>
                    </m:r>
                    <m:r>
                      <a:rPr lang="en-US" sz="3200" b="0" i="1" smtClean="0">
                        <a:latin typeface="Cambria Math" panose="02040503050406030204" pitchFamily="18" charset="0"/>
                        <a:ea typeface="Cambria Math" panose="02040503050406030204" pitchFamily="18" charset="0"/>
                        <a:cs typeface="Courier New" panose="02070309020205020404" pitchFamily="49" charset="0"/>
                      </a:rPr>
                      <m:t>.</m:t>
                    </m:r>
                  </m:oMath>
                </a14:m>
                <a:r>
                  <a:rPr lang="en-US" sz="3200" dirty="0">
                    <a:latin typeface="Red Hat Text" panose="02010303040201060303"/>
                    <a:cs typeface="Courier New" panose="02070309020205020404" pitchFamily="49" charset="0"/>
                  </a:rPr>
                  <a:t> We produce the output below:</a:t>
                </a: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Using numbers, write an expression which computes the test statistic, </a:t>
                </a:r>
                <a14:m>
                  <m:oMath xmlns:m="http://schemas.openxmlformats.org/officeDocument/2006/math">
                    <m:r>
                      <a:rPr lang="en-US" sz="3200" b="0" i="1" smtClean="0">
                        <a:latin typeface="Cambria Math" panose="02040503050406030204" pitchFamily="18" charset="0"/>
                        <a:cs typeface="Courier New" panose="02070309020205020404" pitchFamily="49" charset="0"/>
                      </a:rPr>
                      <m:t>𝑡</m:t>
                    </m:r>
                    <m:r>
                      <a:rPr lang="en-US" sz="3200" b="0" i="1" smtClean="0">
                        <a:latin typeface="Cambria Math" panose="02040503050406030204" pitchFamily="18" charset="0"/>
                        <a:cs typeface="Courier New" panose="02070309020205020404" pitchFamily="49" charset="0"/>
                      </a:rPr>
                      <m:t>=37.85</m:t>
                    </m:r>
                  </m:oMath>
                </a14:m>
                <a:r>
                  <a:rPr lang="en-US" sz="3200" dirty="0">
                    <a:latin typeface="Red Hat Text" panose="02010303040201060303"/>
                    <a:cs typeface="Courier New" panose="02070309020205020404" pitchFamily="49" charset="0"/>
                  </a:rPr>
                  <a:t>.</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1840448"/>
                <a:ext cx="8556770" cy="4414578"/>
              </a:xfrm>
              <a:blipFill>
                <a:blip r:embed="rId3"/>
                <a:stretch>
                  <a:fillRect t="-3591"/>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1A057E02-0CE0-55B7-4C9E-F6347CA1BCA9}"/>
              </a:ext>
            </a:extLst>
          </p:cNvPr>
          <p:cNvPicPr>
            <a:picLocks noChangeAspect="1"/>
          </p:cNvPicPr>
          <p:nvPr/>
        </p:nvPicPr>
        <p:blipFill>
          <a:blip r:embed="rId4"/>
          <a:stretch>
            <a:fillRect/>
          </a:stretch>
        </p:blipFill>
        <p:spPr>
          <a:xfrm>
            <a:off x="514415" y="3311062"/>
            <a:ext cx="8403082" cy="1473349"/>
          </a:xfrm>
          <a:prstGeom prst="rect">
            <a:avLst/>
          </a:prstGeom>
        </p:spPr>
      </p:pic>
    </p:spTree>
    <p:extLst>
      <p:ext uri="{BB962C8B-B14F-4D97-AF65-F5344CB8AC3E}">
        <p14:creationId xmlns:p14="http://schemas.microsoft.com/office/powerpoint/2010/main" val="27133373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3285238"/>
                <a:ext cx="8556770" cy="2969788"/>
              </a:xfrm>
            </p:spPr>
            <p:txBody>
              <a:bodyPr>
                <a:normAutofit/>
              </a:bodyPr>
              <a:lstStyle/>
              <a:p>
                <a:pPr marL="342900" lvl="1" indent="0">
                  <a:buNone/>
                </a:pPr>
                <a:r>
                  <a:rPr lang="en-US" sz="3200" dirty="0">
                    <a:highlight>
                      <a:srgbClr val="FFFF00"/>
                    </a:highlight>
                    <a:latin typeface="Red Hat Text" panose="02010303040201060303"/>
                    <a:cs typeface="Courier New" panose="02070309020205020404" pitchFamily="49" charset="0"/>
                  </a:rPr>
                  <a:t>(3.45-0)/0.09114</a:t>
                </a:r>
                <a:r>
                  <a:rPr lang="en-US" sz="3200" dirty="0">
                    <a:latin typeface="Red Hat Text" panose="02010303040201060303"/>
                    <a:cs typeface="Courier New" panose="02070309020205020404" pitchFamily="49" charset="0"/>
                  </a:rPr>
                  <a:t> = 37.85. More generally, </a:t>
                </a:r>
                <a14:m>
                  <m:oMath xmlns:m="http://schemas.openxmlformats.org/officeDocument/2006/math">
                    <m:sSub>
                      <m:sSubPr>
                        <m:ctrlPr>
                          <a:rPr lang="en-US" sz="3200" i="1" smtClean="0">
                            <a:latin typeface="Cambria Math" panose="02040503050406030204" pitchFamily="18" charset="0"/>
                            <a:cs typeface="Courier New" panose="02070309020205020404" pitchFamily="49" charset="0"/>
                          </a:rPr>
                        </m:ctrlPr>
                      </m:sSubPr>
                      <m:e>
                        <m:r>
                          <a:rPr lang="en-US" sz="3200" b="0" i="1" smtClean="0">
                            <a:latin typeface="Cambria Math" panose="02040503050406030204" pitchFamily="18" charset="0"/>
                            <a:cs typeface="Courier New" panose="02070309020205020404" pitchFamily="49" charset="0"/>
                          </a:rPr>
                          <m:t>(</m:t>
                        </m:r>
                        <m:acc>
                          <m:accPr>
                            <m:chr m:val="̂"/>
                            <m:ctrlPr>
                              <a:rPr lang="en-US" sz="3200" b="0" i="1" smtClean="0">
                                <a:latin typeface="Cambria Math" panose="02040503050406030204" pitchFamily="18" charset="0"/>
                                <a:cs typeface="Courier New" panose="02070309020205020404" pitchFamily="49" charset="0"/>
                              </a:rPr>
                            </m:ctrlPr>
                          </m:accPr>
                          <m:e>
                            <m:sSub>
                              <m:sSubPr>
                                <m:ctrlPr>
                                  <a:rPr lang="en-US" sz="3200" b="0" i="1" smtClean="0">
                                    <a:latin typeface="Cambria Math" panose="02040503050406030204" pitchFamily="18" charset="0"/>
                                    <a:cs typeface="Courier New" panose="02070309020205020404" pitchFamily="49" charset="0"/>
                                  </a:rPr>
                                </m:ctrlPr>
                              </m:sSubPr>
                              <m:e>
                                <m:r>
                                  <a:rPr lang="en-US" sz="3200" b="0" i="1" smtClean="0">
                                    <a:latin typeface="Cambria Math" panose="02040503050406030204" pitchFamily="18" charset="0"/>
                                    <a:ea typeface="Cambria Math" panose="02040503050406030204" pitchFamily="18" charset="0"/>
                                    <a:cs typeface="Courier New" panose="02070309020205020404" pitchFamily="49" charset="0"/>
                                  </a:rPr>
                                  <m:t>𝛽</m:t>
                                </m:r>
                              </m:e>
                              <m:sub>
                                <m:r>
                                  <a:rPr lang="en-US" sz="3200" b="0" i="1" smtClean="0">
                                    <a:latin typeface="Cambria Math" panose="02040503050406030204" pitchFamily="18" charset="0"/>
                                    <a:cs typeface="Courier New" panose="02070309020205020404" pitchFamily="49" charset="0"/>
                                  </a:rPr>
                                  <m:t>1</m:t>
                                </m:r>
                              </m:sub>
                            </m:sSub>
                          </m:e>
                        </m:acc>
                        <m:r>
                          <a:rPr lang="en-US" sz="3200" b="0" i="1" smtClean="0">
                            <a:latin typeface="Cambria Math" panose="02040503050406030204" pitchFamily="18" charset="0"/>
                            <a:cs typeface="Courier New" panose="02070309020205020404" pitchFamily="49" charset="0"/>
                          </a:rPr>
                          <m:t>−</m:t>
                        </m:r>
                        <m:r>
                          <a:rPr lang="en-US" sz="3200" i="1" smtClean="0">
                            <a:latin typeface="Cambria Math" panose="02040503050406030204" pitchFamily="18" charset="0"/>
                            <a:ea typeface="Cambria Math" panose="02040503050406030204" pitchFamily="18" charset="0"/>
                            <a:cs typeface="Courier New" panose="02070309020205020404" pitchFamily="49" charset="0"/>
                          </a:rPr>
                          <m:t>𝛽</m:t>
                        </m:r>
                      </m:e>
                      <m:sub>
                        <m:r>
                          <a:rPr lang="en-US" sz="3200" b="0" i="1" smtClean="0">
                            <a:latin typeface="Cambria Math" panose="02040503050406030204" pitchFamily="18" charset="0"/>
                            <a:cs typeface="Courier New" panose="02070309020205020404" pitchFamily="49" charset="0"/>
                          </a:rPr>
                          <m:t>𝑛𝑢𝑙𝑙</m:t>
                        </m:r>
                      </m:sub>
                    </m:sSub>
                    <m:r>
                      <a:rPr lang="en-US" sz="3200" b="0" i="1" smtClean="0">
                        <a:latin typeface="Cambria Math" panose="02040503050406030204" pitchFamily="18" charset="0"/>
                        <a:cs typeface="Courier New" panose="02070309020205020404" pitchFamily="49" charset="0"/>
                      </a:rPr>
                      <m:t>)/</m:t>
                    </m:r>
                    <m:r>
                      <a:rPr lang="en-US" sz="3200" b="0" i="1" smtClean="0">
                        <a:latin typeface="Cambria Math" panose="02040503050406030204" pitchFamily="18" charset="0"/>
                        <a:cs typeface="Courier New" panose="02070309020205020404" pitchFamily="49" charset="0"/>
                      </a:rPr>
                      <m:t>𝑆𝐸</m:t>
                    </m:r>
                    <m:r>
                      <a:rPr lang="en-US" sz="3200" b="0" i="1" smtClean="0">
                        <a:latin typeface="Cambria Math" panose="02040503050406030204" pitchFamily="18" charset="0"/>
                        <a:cs typeface="Courier New" panose="02070309020205020404" pitchFamily="49" charset="0"/>
                      </a:rPr>
                      <m:t>(</m:t>
                    </m:r>
                    <m:acc>
                      <m:accPr>
                        <m:chr m:val="̂"/>
                        <m:ctrlPr>
                          <a:rPr lang="en-US" sz="3200" i="1">
                            <a:latin typeface="Cambria Math" panose="02040503050406030204" pitchFamily="18" charset="0"/>
                            <a:cs typeface="Courier New" panose="02070309020205020404" pitchFamily="49" charset="0"/>
                          </a:rPr>
                        </m:ctrlPr>
                      </m:accPr>
                      <m:e>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cs typeface="Courier New" panose="02070309020205020404" pitchFamily="49" charset="0"/>
                              </a:rPr>
                              <m:t>1</m:t>
                            </m:r>
                          </m:sub>
                        </m:sSub>
                      </m:e>
                    </m:acc>
                    <m:r>
                      <a:rPr lang="en-US" sz="3200" b="0" i="1" smtClean="0">
                        <a:latin typeface="Cambria Math" panose="02040503050406030204" pitchFamily="18" charset="0"/>
                        <a:cs typeface="Courier New" panose="02070309020205020404" pitchFamily="49" charset="0"/>
                      </a:rPr>
                      <m:t>)</m:t>
                    </m:r>
                  </m:oMath>
                </a14:m>
                <a:r>
                  <a:rPr lang="en-US" sz="3200" dirty="0">
                    <a:latin typeface="Red Hat Text" panose="02010303040201060303"/>
                    <a:cs typeface="Courier New" panose="02070309020205020404" pitchFamily="49" charset="0"/>
                  </a:rPr>
                  <a:t> is the test statistic.</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3285238"/>
                <a:ext cx="8556770" cy="2969788"/>
              </a:xfrm>
              <a:blipFill>
                <a:blip r:embed="rId3"/>
                <a:stretch>
                  <a:fillRect t="-431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1A057E02-0CE0-55B7-4C9E-F6347CA1BCA9}"/>
              </a:ext>
            </a:extLst>
          </p:cNvPr>
          <p:cNvPicPr>
            <a:picLocks noChangeAspect="1"/>
          </p:cNvPicPr>
          <p:nvPr/>
        </p:nvPicPr>
        <p:blipFill>
          <a:blip r:embed="rId4"/>
          <a:stretch>
            <a:fillRect/>
          </a:stretch>
        </p:blipFill>
        <p:spPr>
          <a:xfrm>
            <a:off x="303347" y="1811889"/>
            <a:ext cx="8403082" cy="1473349"/>
          </a:xfrm>
          <a:prstGeom prst="rect">
            <a:avLst/>
          </a:prstGeom>
        </p:spPr>
      </p:pic>
    </p:spTree>
    <p:extLst>
      <p:ext uri="{BB962C8B-B14F-4D97-AF65-F5344CB8AC3E}">
        <p14:creationId xmlns:p14="http://schemas.microsoft.com/office/powerpoint/2010/main" val="4576277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3285238"/>
                <a:ext cx="8556770" cy="2969788"/>
              </a:xfrm>
            </p:spPr>
            <p:txBody>
              <a:bodyPr>
                <a:normAutofit/>
              </a:bodyPr>
              <a:lstStyle/>
              <a:p>
                <a:pPr marL="342900" lvl="1" indent="0">
                  <a:buNone/>
                </a:pPr>
                <a:r>
                  <a:rPr lang="en-US" sz="3200" dirty="0">
                    <a:latin typeface="Red Hat Text" panose="02010303040201060303"/>
                    <a:cs typeface="Courier New" panose="02070309020205020404" pitchFamily="49" charset="0"/>
                  </a:rPr>
                  <a:t>Write an R expression to generate the p-value (recall that there are 15 women in the dataset, </a:t>
                </a:r>
                <a14:m>
                  <m:oMath xmlns:m="http://schemas.openxmlformats.org/officeDocument/2006/math">
                    <m:sSub>
                      <m:sSubPr>
                        <m:ctrlPr>
                          <a:rPr lang="en-US" sz="3200" i="1" smtClean="0">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cs typeface="Courier New" panose="02070309020205020404" pitchFamily="49" charset="0"/>
                          </a:rPr>
                          <m:t>𝐻</m:t>
                        </m:r>
                      </m:e>
                      <m:sub>
                        <m:r>
                          <a:rPr lang="en-US" sz="3200" b="0" i="1" smtClean="0">
                            <a:latin typeface="Cambria Math" panose="02040503050406030204" pitchFamily="18" charset="0"/>
                            <a:cs typeface="Courier New" panose="02070309020205020404" pitchFamily="49" charset="0"/>
                          </a:rPr>
                          <m:t>𝐴</m:t>
                        </m:r>
                      </m:sub>
                    </m:sSub>
                    <m:r>
                      <a:rPr lang="en-US" sz="3200" i="1">
                        <a:latin typeface="Cambria Math" panose="02040503050406030204" pitchFamily="18" charset="0"/>
                        <a:ea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ea typeface="Cambria Math" panose="02040503050406030204" pitchFamily="18" charset="0"/>
                            <a:cs typeface="Courier New" panose="02070309020205020404" pitchFamily="49" charset="0"/>
                          </a:rPr>
                          <m:t>1</m:t>
                        </m:r>
                      </m:sub>
                    </m:sSub>
                    <m:r>
                      <a:rPr lang="en-US" sz="3200" i="1" smtClean="0">
                        <a:latin typeface="Cambria Math" panose="02040503050406030204" pitchFamily="18" charset="0"/>
                        <a:ea typeface="Cambria Math" panose="02040503050406030204" pitchFamily="18" charset="0"/>
                        <a:cs typeface="Courier New" panose="02070309020205020404" pitchFamily="49" charset="0"/>
                      </a:rPr>
                      <m:t>≠</m:t>
                    </m:r>
                    <m:r>
                      <a:rPr lang="en-US" sz="3200" i="1">
                        <a:latin typeface="Cambria Math" panose="02040503050406030204" pitchFamily="18" charset="0"/>
                        <a:ea typeface="Cambria Math" panose="02040503050406030204" pitchFamily="18" charset="0"/>
                        <a:cs typeface="Courier New" panose="02070309020205020404" pitchFamily="49" charset="0"/>
                      </a:rPr>
                      <m:t>0</m:t>
                    </m:r>
                  </m:oMath>
                </a14:m>
                <a:r>
                  <a:rPr lang="en-US" sz="3200" dirty="0">
                    <a:latin typeface="Red Hat Text" panose="02010303040201060303"/>
                    <a:cs typeface="Courier New" panose="02070309020205020404" pitchFamily="49" charset="0"/>
                  </a:rPr>
                  <a:t>) and interpret it </a:t>
                </a:r>
                <a:r>
                  <a:rPr lang="en-US" sz="3200" u="sng" dirty="0">
                    <a:latin typeface="Red Hat Text" panose="02010303040201060303"/>
                    <a:cs typeface="Courier New" panose="02070309020205020404" pitchFamily="49" charset="0"/>
                  </a:rPr>
                  <a:t>in context</a:t>
                </a:r>
                <a:r>
                  <a:rPr lang="en-US" sz="3200" dirty="0">
                    <a:latin typeface="Red Hat Text" panose="02010303040201060303"/>
                    <a:cs typeface="Courier New" panose="02070309020205020404" pitchFamily="49" charset="0"/>
                  </a:rPr>
                  <a:t> (with statistical evidence following in parentheses).</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3285238"/>
                <a:ext cx="8556770" cy="2969788"/>
              </a:xfrm>
              <a:blipFill>
                <a:blip r:embed="rId3"/>
                <a:stretch>
                  <a:fillRect t="-431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1A057E02-0CE0-55B7-4C9E-F6347CA1BCA9}"/>
              </a:ext>
            </a:extLst>
          </p:cNvPr>
          <p:cNvPicPr>
            <a:picLocks noChangeAspect="1"/>
          </p:cNvPicPr>
          <p:nvPr/>
        </p:nvPicPr>
        <p:blipFill>
          <a:blip r:embed="rId4"/>
          <a:stretch>
            <a:fillRect/>
          </a:stretch>
        </p:blipFill>
        <p:spPr>
          <a:xfrm>
            <a:off x="303347" y="1811889"/>
            <a:ext cx="8403082" cy="1473349"/>
          </a:xfrm>
          <a:prstGeom prst="rect">
            <a:avLst/>
          </a:prstGeom>
        </p:spPr>
      </p:pic>
    </p:spTree>
    <p:extLst>
      <p:ext uri="{BB962C8B-B14F-4D97-AF65-F5344CB8AC3E}">
        <p14:creationId xmlns:p14="http://schemas.microsoft.com/office/powerpoint/2010/main" val="9497275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907177"/>
            <a:ext cx="8556770" cy="4347849"/>
          </a:xfrm>
        </p:spPr>
        <p:txBody>
          <a:bodyPr>
            <a:normAutofit lnSpcReduction="10000"/>
          </a:bodyPr>
          <a:lstStyle/>
          <a:p>
            <a:pPr marL="342900" lvl="1" indent="0">
              <a:buNone/>
            </a:pPr>
            <a:r>
              <a:rPr lang="en-US" sz="3200" dirty="0">
                <a:highlight>
                  <a:srgbClr val="FFFF00"/>
                </a:highlight>
                <a:latin typeface="Courier New" panose="02070309020205020404" pitchFamily="49" charset="0"/>
                <a:cs typeface="Courier New" panose="02070309020205020404" pitchFamily="49" charset="0"/>
              </a:rPr>
              <a:t>2*(1-pt(37.85, </a:t>
            </a:r>
            <a:r>
              <a:rPr lang="en-US" sz="3200" dirty="0" err="1">
                <a:highlight>
                  <a:srgbClr val="FFFF00"/>
                </a:highlight>
                <a:latin typeface="Courier New" panose="02070309020205020404" pitchFamily="49" charset="0"/>
                <a:cs typeface="Courier New" panose="02070309020205020404" pitchFamily="49" charset="0"/>
              </a:rPr>
              <a:t>df</a:t>
            </a:r>
            <a:r>
              <a:rPr lang="en-US" sz="3200" dirty="0">
                <a:highlight>
                  <a:srgbClr val="FFFF00"/>
                </a:highlight>
                <a:latin typeface="Courier New" panose="02070309020205020404" pitchFamily="49" charset="0"/>
                <a:cs typeface="Courier New" panose="02070309020205020404" pitchFamily="49" charset="0"/>
              </a:rPr>
              <a:t> = 15-2))</a:t>
            </a:r>
          </a:p>
          <a:p>
            <a:pPr marL="342900" lvl="1" indent="0">
              <a:buNone/>
            </a:pPr>
            <a:endParaRPr lang="en-US" sz="3200" dirty="0">
              <a:highlight>
                <a:srgbClr val="FFFF00"/>
              </a:highlight>
              <a:latin typeface="Courier New" panose="02070309020205020404" pitchFamily="49" charset="0"/>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2* because we have a two-tailed test; 1- because we need area to the right of 37.85 (which then gets doubled).</a:t>
            </a:r>
          </a:p>
          <a:p>
            <a:pPr marL="342900" lvl="1" indent="0">
              <a:buNone/>
            </a:pPr>
            <a:endParaRPr lang="en-US" sz="3200" dirty="0">
              <a:latin typeface="Red Hat Text" panose="02010303040201060303"/>
              <a:cs typeface="Courier New" panose="02070309020205020404" pitchFamily="49" charset="0"/>
            </a:endParaRPr>
          </a:p>
          <a:p>
            <a:pPr marL="342900" lvl="1" indent="0">
              <a:buNone/>
            </a:pPr>
            <a:r>
              <a:rPr lang="en-US" sz="3200" dirty="0">
                <a:highlight>
                  <a:srgbClr val="FFFF00"/>
                </a:highlight>
                <a:latin typeface="Red Hat Text" panose="02010303040201060303"/>
                <a:cs typeface="Courier New" panose="02070309020205020404" pitchFamily="49" charset="0"/>
              </a:rPr>
              <a:t>We find strong evidence for a relationship between height and weight among American women in their 30s (p = 1.09e-14, linear regression).</a:t>
            </a:r>
            <a:r>
              <a:rPr lang="en-US" sz="3200" dirty="0">
                <a:latin typeface="Red Hat Text" panose="02010303040201060303"/>
                <a:cs typeface="Courier New" panose="02070309020205020404" pitchFamily="49" charset="0"/>
              </a:rPr>
              <a:t> </a:t>
            </a:r>
            <a:endParaRPr lang="en-US" sz="3200" dirty="0">
              <a:highlight>
                <a:srgbClr val="FFFF00"/>
              </a:highlight>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18224099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4414578"/>
              </a:xfrm>
            </p:spPr>
            <p:txBody>
              <a:bodyPr>
                <a:normAutofit/>
              </a:bodyPr>
              <a:lstStyle/>
              <a:p>
                <a:pPr marL="342900" lvl="1" indent="0">
                  <a:buNone/>
                </a:pPr>
                <a:r>
                  <a:rPr lang="en-US" sz="3200" dirty="0">
                    <a:latin typeface="Red Hat Text" panose="02010303040201060303"/>
                    <a:cs typeface="Courier New" panose="02070309020205020404" pitchFamily="49" charset="0"/>
                  </a:rPr>
                  <a:t>Now, with the same model and output, we wish to test </a:t>
                </a:r>
                <a14:m>
                  <m:oMath xmlns:m="http://schemas.openxmlformats.org/officeDocument/2006/math">
                    <m:sSub>
                      <m:sSubPr>
                        <m:ctrlPr>
                          <a:rPr lang="en-US" sz="3200" i="1">
                            <a:latin typeface="Cambria Math" panose="02040503050406030204" pitchFamily="18" charset="0"/>
                            <a:cs typeface="Courier New" panose="02070309020205020404" pitchFamily="49" charset="0"/>
                          </a:rPr>
                        </m:ctrlPr>
                      </m:sSubPr>
                      <m:e>
                        <m:r>
                          <a:rPr lang="en-US" sz="3200" b="0" i="1" smtClean="0">
                            <a:latin typeface="Cambria Math" panose="02040503050406030204" pitchFamily="18" charset="0"/>
                            <a:cs typeface="Courier New" panose="02070309020205020404" pitchFamily="49" charset="0"/>
                          </a:rPr>
                          <m:t>𝐻</m:t>
                        </m:r>
                      </m:e>
                      <m:sub>
                        <m:r>
                          <a:rPr lang="en-US" sz="3200" b="0" i="1" smtClean="0">
                            <a:latin typeface="Cambria Math" panose="02040503050406030204" pitchFamily="18" charset="0"/>
                            <a:ea typeface="Cambria Math" panose="02040503050406030204" pitchFamily="18" charset="0"/>
                            <a:cs typeface="Courier New" panose="02070309020205020404" pitchFamily="49" charset="0"/>
                          </a:rPr>
                          <m:t>0</m:t>
                        </m:r>
                      </m:sub>
                    </m:sSub>
                    <m:r>
                      <a:rPr lang="en-US" sz="3200" b="0" i="1" smtClean="0">
                        <a:latin typeface="Cambria Math" panose="02040503050406030204" pitchFamily="18" charset="0"/>
                        <a:ea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ea typeface="Cambria Math" panose="02040503050406030204" pitchFamily="18" charset="0"/>
                            <a:cs typeface="Courier New" panose="02070309020205020404" pitchFamily="49" charset="0"/>
                          </a:rPr>
                          <m:t>1</m:t>
                        </m:r>
                      </m:sub>
                    </m:sSub>
                    <m:r>
                      <a:rPr lang="en-US" sz="3200" b="0" i="1" smtClean="0">
                        <a:latin typeface="Cambria Math" panose="02040503050406030204" pitchFamily="18" charset="0"/>
                        <a:ea typeface="Cambria Math" panose="02040503050406030204" pitchFamily="18" charset="0"/>
                        <a:cs typeface="Courier New" panose="02070309020205020404" pitchFamily="49" charset="0"/>
                      </a:rPr>
                      <m:t>=3.3</m:t>
                    </m:r>
                    <m:r>
                      <a:rPr lang="en-US" sz="3200" i="1">
                        <a:latin typeface="Cambria Math" panose="02040503050406030204" pitchFamily="18" charset="0"/>
                        <a:ea typeface="Cambria Math" panose="02040503050406030204" pitchFamily="18" charset="0"/>
                        <a:cs typeface="Courier New" panose="02070309020205020404" pitchFamily="49" charset="0"/>
                      </a:rPr>
                      <m:t> </m:t>
                    </m:r>
                  </m:oMath>
                </a14:m>
                <a:r>
                  <a:rPr lang="en-US" sz="3200" dirty="0">
                    <a:latin typeface="Red Hat Text" panose="02010303040201060303"/>
                    <a:cs typeface="Courier New" panose="02070309020205020404" pitchFamily="49" charset="0"/>
                  </a:rPr>
                  <a:t>vs. </a:t>
                </a:r>
                <a14:m>
                  <m:oMath xmlns:m="http://schemas.openxmlformats.org/officeDocument/2006/math">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cs typeface="Courier New" panose="02070309020205020404" pitchFamily="49" charset="0"/>
                          </a:rPr>
                          <m:t>𝐻</m:t>
                        </m:r>
                      </m:e>
                      <m:sub>
                        <m:r>
                          <a:rPr lang="en-US" sz="3200" b="0" i="1" smtClean="0">
                            <a:latin typeface="Cambria Math" panose="02040503050406030204" pitchFamily="18" charset="0"/>
                            <a:cs typeface="Courier New" panose="02070309020205020404" pitchFamily="49" charset="0"/>
                          </a:rPr>
                          <m:t>𝐴</m:t>
                        </m:r>
                      </m:sub>
                    </m:sSub>
                    <m:r>
                      <a:rPr lang="en-US" sz="3200" i="1">
                        <a:latin typeface="Cambria Math" panose="02040503050406030204" pitchFamily="18" charset="0"/>
                        <a:ea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ea typeface="Cambria Math" panose="02040503050406030204" pitchFamily="18" charset="0"/>
                            <a:cs typeface="Courier New" panose="02070309020205020404" pitchFamily="49" charset="0"/>
                          </a:rPr>
                          <m:t>1</m:t>
                        </m:r>
                      </m:sub>
                    </m:sSub>
                    <m:r>
                      <a:rPr lang="en-US" sz="3200" i="1" smtClean="0">
                        <a:latin typeface="Cambria Math" panose="02040503050406030204" pitchFamily="18" charset="0"/>
                        <a:ea typeface="Cambria Math" panose="02040503050406030204" pitchFamily="18" charset="0"/>
                        <a:cs typeface="Courier New" panose="02070309020205020404" pitchFamily="49" charset="0"/>
                      </a:rPr>
                      <m:t>≠</m:t>
                    </m:r>
                    <m:r>
                      <a:rPr lang="en-US" sz="3200" b="0" i="1" smtClean="0">
                        <a:latin typeface="Cambria Math" panose="02040503050406030204" pitchFamily="18" charset="0"/>
                        <a:ea typeface="Cambria Math" panose="02040503050406030204" pitchFamily="18" charset="0"/>
                        <a:cs typeface="Courier New" panose="02070309020205020404" pitchFamily="49" charset="0"/>
                      </a:rPr>
                      <m:t>3.3.</m:t>
                    </m:r>
                  </m:oMath>
                </a14:m>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endParaRPr lang="en-US" sz="3200" dirty="0">
                  <a:latin typeface="Red Hat Text" panose="02010303040201060303"/>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Using numbers, write an expression which computes the test statistic.</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1840448"/>
                <a:ext cx="8556770" cy="4414578"/>
              </a:xfrm>
              <a:blipFill>
                <a:blip r:embed="rId3"/>
                <a:stretch>
                  <a:fillRect t="-2901" r="-142" b="-3039"/>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1A057E02-0CE0-55B7-4C9E-F6347CA1BCA9}"/>
              </a:ext>
            </a:extLst>
          </p:cNvPr>
          <p:cNvPicPr>
            <a:picLocks noChangeAspect="1"/>
          </p:cNvPicPr>
          <p:nvPr/>
        </p:nvPicPr>
        <p:blipFill>
          <a:blip r:embed="rId4"/>
          <a:stretch>
            <a:fillRect/>
          </a:stretch>
        </p:blipFill>
        <p:spPr>
          <a:xfrm>
            <a:off x="514415" y="3311062"/>
            <a:ext cx="8403082" cy="1473349"/>
          </a:xfrm>
          <a:prstGeom prst="rect">
            <a:avLst/>
          </a:prstGeom>
        </p:spPr>
      </p:pic>
    </p:spTree>
    <p:extLst>
      <p:ext uri="{BB962C8B-B14F-4D97-AF65-F5344CB8AC3E}">
        <p14:creationId xmlns:p14="http://schemas.microsoft.com/office/powerpoint/2010/main" val="174079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3: </a:t>
            </a:r>
            <a:r>
              <a:rPr lang="en-US" dirty="0" err="1"/>
              <a:t>dplyr</a:t>
            </a:r>
            <a:endParaRPr lang="en-US" dirty="0"/>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p:txBody>
          <a:bodyPr>
            <a:normAutofit fontScale="92500"/>
          </a:bodyPr>
          <a:lstStyle/>
          <a:p>
            <a:pPr marL="342900" lvl="1" indent="0">
              <a:buNone/>
            </a:pPr>
            <a:r>
              <a:rPr lang="en-US" sz="4000" dirty="0"/>
              <a:t>Which of these commands may behave differently when preceded by </a:t>
            </a:r>
            <a:r>
              <a:rPr lang="en-US" sz="4000" dirty="0" err="1">
                <a:latin typeface="Courier New" panose="02070309020205020404" pitchFamily="49" charset="0"/>
                <a:cs typeface="Courier New" panose="02070309020205020404" pitchFamily="49" charset="0"/>
              </a:rPr>
              <a:t>group_by</a:t>
            </a:r>
            <a:r>
              <a:rPr lang="en-US" sz="4000" dirty="0">
                <a:latin typeface="Courier New" panose="02070309020205020404" pitchFamily="49" charset="0"/>
                <a:cs typeface="Courier New" panose="02070309020205020404" pitchFamily="49" charset="0"/>
              </a:rPr>
              <a:t>(something)</a:t>
            </a:r>
            <a:r>
              <a:rPr lang="en-US" sz="4000" dirty="0">
                <a:latin typeface="Red Hat Text" panose="02010303040201060303"/>
                <a:cs typeface="Courier New" panose="02070309020205020404" pitchFamily="49" charset="0"/>
              </a:rPr>
              <a:t>?</a:t>
            </a:r>
            <a:r>
              <a:rPr lang="en-US" sz="4000" dirty="0">
                <a:latin typeface="Courier New" panose="02070309020205020404" pitchFamily="49" charset="0"/>
                <a:cs typeface="Courier New" panose="02070309020205020404" pitchFamily="49" charset="0"/>
              </a:rPr>
              <a:t> </a:t>
            </a:r>
            <a:r>
              <a:rPr lang="en-US" sz="4000" dirty="0"/>
              <a:t>(choose all that apply)</a:t>
            </a:r>
          </a:p>
          <a:p>
            <a:pPr marL="1085850" lvl="1" indent="-742950">
              <a:buAutoNum type="alphaLcParenR"/>
            </a:pPr>
            <a:r>
              <a:rPr lang="en-US" sz="4000" dirty="0">
                <a:latin typeface="Courier New" panose="02070309020205020404" pitchFamily="49" charset="0"/>
                <a:cs typeface="Courier New" panose="02070309020205020404" pitchFamily="49" charset="0"/>
              </a:rPr>
              <a:t>select()</a:t>
            </a:r>
          </a:p>
          <a:p>
            <a:pPr marL="1085850" lvl="1" indent="-742950">
              <a:buAutoNum type="alphaLcParenR"/>
            </a:pPr>
            <a:r>
              <a:rPr lang="en-US" sz="4000" dirty="0">
                <a:latin typeface="Courier New" panose="02070309020205020404" pitchFamily="49" charset="0"/>
                <a:cs typeface="Courier New" panose="02070309020205020404" pitchFamily="49" charset="0"/>
              </a:rPr>
              <a:t>mutate()</a:t>
            </a:r>
          </a:p>
          <a:p>
            <a:pPr marL="1085850" lvl="1" indent="-742950">
              <a:buAutoNum type="alphaLcParenR"/>
            </a:pPr>
            <a:r>
              <a:rPr lang="en-US" sz="4000" dirty="0" err="1">
                <a:latin typeface="Courier New" panose="02070309020205020404" pitchFamily="49" charset="0"/>
                <a:cs typeface="Courier New" panose="02070309020205020404" pitchFamily="49" charset="0"/>
              </a:rPr>
              <a:t>slice_max</a:t>
            </a:r>
            <a:r>
              <a:rPr lang="en-US" sz="4000" dirty="0">
                <a:latin typeface="Courier New" panose="02070309020205020404" pitchFamily="49" charset="0"/>
                <a:cs typeface="Courier New" panose="02070309020205020404" pitchFamily="49" charset="0"/>
              </a:rPr>
              <a:t>()</a:t>
            </a:r>
          </a:p>
          <a:p>
            <a:pPr marL="1085850" lvl="1" indent="-742950">
              <a:buAutoNum type="alphaLcParenR"/>
            </a:pPr>
            <a:r>
              <a:rPr lang="en-US" sz="4000" dirty="0">
                <a:latin typeface="Courier New" panose="02070309020205020404" pitchFamily="49" charset="0"/>
                <a:cs typeface="Courier New" panose="02070309020205020404" pitchFamily="49" charset="0"/>
              </a:rPr>
              <a:t>summarize()</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13711473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3285238"/>
            <a:ext cx="8556770" cy="2969788"/>
          </a:xfrm>
        </p:spPr>
        <p:txBody>
          <a:bodyPr>
            <a:normAutofit/>
          </a:bodyPr>
          <a:lstStyle/>
          <a:p>
            <a:pPr marL="342900" lvl="1" indent="0">
              <a:buNone/>
            </a:pPr>
            <a:r>
              <a:rPr lang="en-US" sz="3200" dirty="0">
                <a:highlight>
                  <a:srgbClr val="FFFF00"/>
                </a:highlight>
                <a:latin typeface="Red Hat Text" panose="02010303040201060303"/>
                <a:cs typeface="Courier New" panose="02070309020205020404" pitchFamily="49" charset="0"/>
              </a:rPr>
              <a:t>(3.45-3.3)/0.09114</a:t>
            </a:r>
            <a:r>
              <a:rPr lang="en-US" sz="3200" dirty="0">
                <a:latin typeface="Red Hat Text" panose="02010303040201060303"/>
                <a:cs typeface="Courier New" panose="02070309020205020404" pitchFamily="49" charset="0"/>
              </a:rPr>
              <a:t>. </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pic>
        <p:nvPicPr>
          <p:cNvPr id="6" name="Picture 5">
            <a:extLst>
              <a:ext uri="{FF2B5EF4-FFF2-40B4-BE49-F238E27FC236}">
                <a16:creationId xmlns:a16="http://schemas.microsoft.com/office/drawing/2014/main" id="{1A057E02-0CE0-55B7-4C9E-F6347CA1BCA9}"/>
              </a:ext>
            </a:extLst>
          </p:cNvPr>
          <p:cNvPicPr>
            <a:picLocks noChangeAspect="1"/>
          </p:cNvPicPr>
          <p:nvPr/>
        </p:nvPicPr>
        <p:blipFill>
          <a:blip r:embed="rId3"/>
          <a:stretch>
            <a:fillRect/>
          </a:stretch>
        </p:blipFill>
        <p:spPr>
          <a:xfrm>
            <a:off x="303347" y="1811889"/>
            <a:ext cx="8403082" cy="1473349"/>
          </a:xfrm>
          <a:prstGeom prst="rect">
            <a:avLst/>
          </a:prstGeom>
        </p:spPr>
      </p:pic>
    </p:spTree>
    <p:extLst>
      <p:ext uri="{BB962C8B-B14F-4D97-AF65-F5344CB8AC3E}">
        <p14:creationId xmlns:p14="http://schemas.microsoft.com/office/powerpoint/2010/main" val="14185853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93615" y="1944106"/>
                <a:ext cx="8556770" cy="2969788"/>
              </a:xfrm>
            </p:spPr>
            <p:txBody>
              <a:bodyPr>
                <a:normAutofit/>
              </a:bodyPr>
              <a:lstStyle/>
              <a:p>
                <a:pPr marL="342900" lvl="1" indent="0">
                  <a:buNone/>
                </a:pPr>
                <a:r>
                  <a:rPr lang="en-US" sz="3200" dirty="0">
                    <a:latin typeface="Red Hat Text" panose="02010303040201060303"/>
                    <a:cs typeface="Courier New" panose="02070309020205020404" pitchFamily="49" charset="0"/>
                  </a:rPr>
                  <a:t>Assume the correct value of the test statistic is 1.65. Write an R expression to generate the p-value (recall that there are 15 women in the dataset, </a:t>
                </a:r>
                <a14:m>
                  <m:oMath xmlns:m="http://schemas.openxmlformats.org/officeDocument/2006/math">
                    <m:sSub>
                      <m:sSubPr>
                        <m:ctrlPr>
                          <a:rPr lang="en-US" sz="3200" i="1" smtClean="0">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cs typeface="Courier New" panose="02070309020205020404" pitchFamily="49" charset="0"/>
                          </a:rPr>
                          <m:t>𝐻</m:t>
                        </m:r>
                      </m:e>
                      <m:sub>
                        <m:r>
                          <a:rPr lang="en-US" sz="3200" b="0" i="1" smtClean="0">
                            <a:latin typeface="Cambria Math" panose="02040503050406030204" pitchFamily="18" charset="0"/>
                            <a:cs typeface="Courier New" panose="02070309020205020404" pitchFamily="49" charset="0"/>
                          </a:rPr>
                          <m:t>𝐴</m:t>
                        </m:r>
                      </m:sub>
                    </m:sSub>
                    <m:r>
                      <a:rPr lang="en-US" sz="3200" i="1">
                        <a:latin typeface="Cambria Math" panose="02040503050406030204" pitchFamily="18" charset="0"/>
                        <a:ea typeface="Cambria Math" panose="02040503050406030204" pitchFamily="18" charset="0"/>
                        <a:cs typeface="Courier New" panose="02070309020205020404" pitchFamily="49" charset="0"/>
                      </a:rPr>
                      <m:t>:</m:t>
                    </m:r>
                    <m:sSub>
                      <m:sSubPr>
                        <m:ctrlPr>
                          <a:rPr lang="en-US" sz="3200" i="1">
                            <a:latin typeface="Cambria Math" panose="02040503050406030204" pitchFamily="18" charset="0"/>
                            <a:cs typeface="Courier New" panose="02070309020205020404" pitchFamily="49" charset="0"/>
                          </a:rPr>
                        </m:ctrlPr>
                      </m:sSubPr>
                      <m:e>
                        <m:r>
                          <a:rPr lang="en-US" sz="3200" i="1">
                            <a:latin typeface="Cambria Math" panose="02040503050406030204" pitchFamily="18" charset="0"/>
                            <a:ea typeface="Cambria Math" panose="02040503050406030204" pitchFamily="18" charset="0"/>
                            <a:cs typeface="Courier New" panose="02070309020205020404" pitchFamily="49" charset="0"/>
                          </a:rPr>
                          <m:t>𝛽</m:t>
                        </m:r>
                      </m:e>
                      <m:sub>
                        <m:r>
                          <a:rPr lang="en-US" sz="3200" i="1">
                            <a:latin typeface="Cambria Math" panose="02040503050406030204" pitchFamily="18" charset="0"/>
                            <a:ea typeface="Cambria Math" panose="02040503050406030204" pitchFamily="18" charset="0"/>
                            <a:cs typeface="Courier New" panose="02070309020205020404" pitchFamily="49" charset="0"/>
                          </a:rPr>
                          <m:t>1</m:t>
                        </m:r>
                      </m:sub>
                    </m:sSub>
                    <m:r>
                      <a:rPr lang="en-US" sz="3200" i="1" smtClean="0">
                        <a:latin typeface="Cambria Math" panose="02040503050406030204" pitchFamily="18" charset="0"/>
                        <a:ea typeface="Cambria Math" panose="02040503050406030204" pitchFamily="18" charset="0"/>
                        <a:cs typeface="Courier New" panose="02070309020205020404" pitchFamily="49" charset="0"/>
                      </a:rPr>
                      <m:t>≠</m:t>
                    </m:r>
                    <m:r>
                      <a:rPr lang="en-US" sz="3200" b="0" i="1" smtClean="0">
                        <a:latin typeface="Cambria Math" panose="02040503050406030204" pitchFamily="18" charset="0"/>
                        <a:ea typeface="Cambria Math" panose="02040503050406030204" pitchFamily="18" charset="0"/>
                        <a:cs typeface="Courier New" panose="02070309020205020404" pitchFamily="49" charset="0"/>
                      </a:rPr>
                      <m:t>3.3</m:t>
                    </m:r>
                  </m:oMath>
                </a14:m>
                <a:r>
                  <a:rPr lang="en-US" sz="3200" dirty="0">
                    <a:latin typeface="Red Hat Text" panose="02010303040201060303"/>
                    <a:cs typeface="Courier New" panose="02070309020205020404" pitchFamily="49" charset="0"/>
                  </a:rPr>
                  <a:t>).</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93615" y="1944106"/>
                <a:ext cx="8556770" cy="2969788"/>
              </a:xfrm>
              <a:blipFill>
                <a:blip r:embed="rId3"/>
                <a:stretch>
                  <a:fillRect t="-431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14135793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907177"/>
            <a:ext cx="8556770" cy="4347849"/>
          </a:xfrm>
        </p:spPr>
        <p:txBody>
          <a:bodyPr>
            <a:normAutofit/>
          </a:bodyPr>
          <a:lstStyle/>
          <a:p>
            <a:pPr marL="342900" lvl="1" indent="0">
              <a:buNone/>
            </a:pPr>
            <a:r>
              <a:rPr lang="en-US" sz="3200" dirty="0">
                <a:highlight>
                  <a:srgbClr val="FFFF00"/>
                </a:highlight>
                <a:latin typeface="Courier New" panose="02070309020205020404" pitchFamily="49" charset="0"/>
                <a:cs typeface="Courier New" panose="02070309020205020404" pitchFamily="49" charset="0"/>
              </a:rPr>
              <a:t>2*(1-pt(1.65, </a:t>
            </a:r>
            <a:r>
              <a:rPr lang="en-US" sz="3200" dirty="0" err="1">
                <a:highlight>
                  <a:srgbClr val="FFFF00"/>
                </a:highlight>
                <a:latin typeface="Courier New" panose="02070309020205020404" pitchFamily="49" charset="0"/>
                <a:cs typeface="Courier New" panose="02070309020205020404" pitchFamily="49" charset="0"/>
              </a:rPr>
              <a:t>df</a:t>
            </a:r>
            <a:r>
              <a:rPr lang="en-US" sz="3200" dirty="0">
                <a:highlight>
                  <a:srgbClr val="FFFF00"/>
                </a:highlight>
                <a:latin typeface="Courier New" panose="02070309020205020404" pitchFamily="49" charset="0"/>
                <a:cs typeface="Courier New" panose="02070309020205020404" pitchFamily="49" charset="0"/>
              </a:rPr>
              <a:t> = 15-2))</a:t>
            </a:r>
          </a:p>
          <a:p>
            <a:pPr marL="342900" lvl="1" indent="0">
              <a:buNone/>
            </a:pPr>
            <a:endParaRPr lang="en-US" sz="3200" dirty="0">
              <a:highlight>
                <a:srgbClr val="FFFF00"/>
              </a:highlight>
              <a:latin typeface="Courier New" panose="02070309020205020404" pitchFamily="49" charset="0"/>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2* because we have a two-tailed test; 1- because we need area to the right of 37.85 (which then gets doubled).</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9044410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907177"/>
            <a:ext cx="8556770" cy="4347849"/>
          </a:xfrm>
        </p:spPr>
        <p:txBody>
          <a:bodyPr>
            <a:normAutofit/>
          </a:bodyPr>
          <a:lstStyle/>
          <a:p>
            <a:pPr marL="342900" lvl="1" indent="0">
              <a:buNone/>
            </a:pPr>
            <a:r>
              <a:rPr lang="en-US" sz="3200" dirty="0">
                <a:latin typeface="Red Hat Text" panose="02010303040201060303"/>
                <a:cs typeface="Courier New" panose="02070309020205020404" pitchFamily="49" charset="0"/>
              </a:rPr>
              <a:t>Assume the correct p-value evaluates to 0.12. Using alpha = 0.05, interpret the p-value </a:t>
            </a:r>
            <a:r>
              <a:rPr lang="en-US" sz="3200" u="sng" dirty="0">
                <a:latin typeface="Red Hat Text" panose="02010303040201060303"/>
                <a:cs typeface="Courier New" panose="02070309020205020404" pitchFamily="49" charset="0"/>
              </a:rPr>
              <a:t>in context</a:t>
            </a:r>
            <a:r>
              <a:rPr lang="en-US" sz="3200" dirty="0">
                <a:latin typeface="Red Hat Text" panose="02010303040201060303"/>
                <a:cs typeface="Courier New" panose="02070309020205020404" pitchFamily="49" charset="0"/>
              </a:rPr>
              <a:t> (followed by statistical evidence in parentheses).</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11604888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907177"/>
            <a:ext cx="8556770" cy="4347849"/>
          </a:xfrm>
        </p:spPr>
        <p:txBody>
          <a:bodyPr>
            <a:normAutofit/>
          </a:bodyPr>
          <a:lstStyle/>
          <a:p>
            <a:pPr marL="342900" lvl="1" indent="0">
              <a:buNone/>
            </a:pPr>
            <a:r>
              <a:rPr lang="en-US" sz="3200" dirty="0">
                <a:highlight>
                  <a:srgbClr val="FFFF00"/>
                </a:highlight>
                <a:latin typeface="Red Hat Text" panose="02010303040201060303"/>
                <a:cs typeface="Courier New" panose="02070309020205020404" pitchFamily="49" charset="0"/>
              </a:rPr>
              <a:t>We fail to find evidence that the true slope of the line relating the height and weight of American women in their 30s is not 3.3.</a:t>
            </a:r>
          </a:p>
          <a:p>
            <a:pPr marL="342900" lvl="1" indent="0">
              <a:buNone/>
            </a:pPr>
            <a:r>
              <a:rPr lang="en-US" sz="3200" dirty="0">
                <a:highlight>
                  <a:srgbClr val="FFFF00"/>
                </a:highlight>
                <a:latin typeface="Red Hat Text" panose="02010303040201060303"/>
                <a:cs typeface="Courier New" panose="02070309020205020404" pitchFamily="49" charset="0"/>
              </a:rPr>
              <a:t>OR,</a:t>
            </a:r>
          </a:p>
          <a:p>
            <a:pPr marL="342900" lvl="1" indent="0">
              <a:buNone/>
            </a:pPr>
            <a:r>
              <a:rPr lang="en-US" sz="3200" dirty="0">
                <a:highlight>
                  <a:srgbClr val="FFFF00"/>
                </a:highlight>
                <a:latin typeface="Red Hat Text" panose="02010303040201060303"/>
                <a:cs typeface="Courier New" panose="02070309020205020404" pitchFamily="49" charset="0"/>
              </a:rPr>
              <a:t>The data are consistent with the true slope of the line relating the height and weight of American women in their 30s being 3.3.</a:t>
            </a:r>
          </a:p>
          <a:p>
            <a:pPr marL="342900" lvl="1" indent="0">
              <a:buNone/>
            </a:pPr>
            <a:endParaRPr lang="en-US" sz="3200" dirty="0">
              <a:highlight>
                <a:srgbClr val="FFFF00"/>
              </a:highlight>
              <a:latin typeface="Red Hat Text" panose="02010303040201060303"/>
              <a:cs typeface="Courier New" panose="02070309020205020404" pitchFamily="49" charset="0"/>
            </a:endParaRPr>
          </a:p>
          <a:p>
            <a:pPr marL="342900" lvl="1" indent="0">
              <a:buNone/>
            </a:pPr>
            <a:r>
              <a:rPr lang="en-US" sz="3200" dirty="0">
                <a:latin typeface="Red Hat Text" panose="02010303040201060303"/>
                <a:cs typeface="Courier New" panose="02070309020205020404" pitchFamily="49" charset="0"/>
              </a:rPr>
              <a:t>(It is hard to avoid statistical jargon)</a:t>
            </a:r>
          </a:p>
        </p:txBody>
      </p:sp>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7931113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8"/>
                <a:ext cx="8556770" cy="3280192"/>
              </a:xfrm>
            </p:spPr>
            <p:txBody>
              <a:bodyPr>
                <a:normAutofit fontScale="70000" lnSpcReduction="20000"/>
              </a:bodyPr>
              <a:lstStyle/>
              <a:p>
                <a:pPr marL="342900" lvl="1" indent="0">
                  <a:buNone/>
                </a:pPr>
                <a:r>
                  <a:rPr lang="en-US" sz="4000" dirty="0">
                    <a:latin typeface="Red Hat Text" panose="02010303040201060303"/>
                    <a:cs typeface="Courier New" panose="02070309020205020404" pitchFamily="49" charset="0"/>
                  </a:rPr>
                  <a:t>Which of the following statements are true? Choose all that apply.</a:t>
                </a:r>
              </a:p>
              <a:p>
                <a:pPr marL="342900" lvl="1" indent="0">
                  <a:buNone/>
                </a:pPr>
                <a:endParaRPr lang="en-US" sz="4000" dirty="0">
                  <a:latin typeface="Red Hat Text" panose="02010303040201060303"/>
                  <a:cs typeface="Courier New" panose="02070309020205020404" pitchFamily="49" charset="0"/>
                </a:endParaRPr>
              </a:p>
              <a:p>
                <a:pPr marL="1085850" lvl="1" indent="-742950">
                  <a:buAutoNum type="alphaLcParenR"/>
                </a:pPr>
                <a:r>
                  <a:rPr lang="en-US" sz="4000" dirty="0">
                    <a:latin typeface="Red Hat Text" panose="02010303040201060303"/>
                    <a:cs typeface="Courier New" panose="02070309020205020404" pitchFamily="49" charset="0"/>
                  </a:rPr>
                  <a:t>A 95% confidence interval for </a:t>
                </a:r>
                <a14:m>
                  <m:oMath xmlns:m="http://schemas.openxmlformats.org/officeDocument/2006/math">
                    <m:r>
                      <a:rPr lang="en-US" sz="4000" b="0" i="1" smtClean="0">
                        <a:latin typeface="Cambria Math" panose="02040503050406030204" pitchFamily="18" charset="0"/>
                        <a:cs typeface="Courier New" panose="02070309020205020404" pitchFamily="49" charset="0"/>
                      </a:rPr>
                      <m:t>𝐸</m:t>
                    </m:r>
                    <m:d>
                      <m:dPr>
                        <m:ctrlPr>
                          <a:rPr lang="en-US" sz="4000" b="0" i="1" smtClean="0">
                            <a:latin typeface="Cambria Math" panose="02040503050406030204" pitchFamily="18" charset="0"/>
                            <a:cs typeface="Courier New" panose="02070309020205020404" pitchFamily="49" charset="0"/>
                          </a:rPr>
                        </m:ctrlPr>
                      </m:dPr>
                      <m:e>
                        <m:r>
                          <a:rPr lang="en-US" sz="4000" b="0" i="1" smtClean="0">
                            <a:latin typeface="Cambria Math" panose="02040503050406030204" pitchFamily="18" charset="0"/>
                            <a:cs typeface="Courier New" panose="02070309020205020404" pitchFamily="49" charset="0"/>
                          </a:rPr>
                          <m:t>𝑌</m:t>
                        </m:r>
                        <m:r>
                          <a:rPr lang="en-US" sz="4000" b="0" i="1" smtClean="0">
                            <a:latin typeface="Cambria Math" panose="02040503050406030204" pitchFamily="18" charset="0"/>
                            <a:cs typeface="Courier New" panose="02070309020205020404" pitchFamily="49" charset="0"/>
                          </a:rPr>
                          <m:t> </m:t>
                        </m:r>
                      </m:e>
                      <m:e>
                        <m:sSup>
                          <m:sSupPr>
                            <m:ctrlPr>
                              <a:rPr lang="en-US" sz="4000" b="0" i="1" smtClean="0">
                                <a:latin typeface="Cambria Math" panose="02040503050406030204" pitchFamily="18" charset="0"/>
                                <a:cs typeface="Courier New" panose="02070309020205020404" pitchFamily="49" charset="0"/>
                              </a:rPr>
                            </m:ctrlPr>
                          </m:sSupPr>
                          <m:e>
                            <m:r>
                              <a:rPr lang="en-US" sz="4000" b="0" i="1" smtClean="0">
                                <a:latin typeface="Cambria Math" panose="02040503050406030204" pitchFamily="18" charset="0"/>
                                <a:cs typeface="Courier New" panose="02070309020205020404" pitchFamily="49" charset="0"/>
                              </a:rPr>
                              <m:t> </m:t>
                            </m:r>
                            <m:r>
                              <a:rPr lang="en-US" sz="4000" b="0" i="1" smtClean="0">
                                <a:latin typeface="Cambria Math" panose="02040503050406030204" pitchFamily="18" charset="0"/>
                                <a:cs typeface="Courier New" panose="02070309020205020404" pitchFamily="49" charset="0"/>
                              </a:rPr>
                              <m:t>𝑋</m:t>
                            </m:r>
                          </m:e>
                          <m:sup>
                            <m:r>
                              <a:rPr lang="en-US" sz="4000" b="0" i="1" smtClean="0">
                                <a:latin typeface="Cambria Math" panose="02040503050406030204" pitchFamily="18" charset="0"/>
                                <a:cs typeface="Courier New" panose="02070309020205020404" pitchFamily="49" charset="0"/>
                              </a:rPr>
                              <m:t>∗</m:t>
                            </m:r>
                          </m:sup>
                        </m:sSup>
                      </m:e>
                    </m:d>
                  </m:oMath>
                </a14:m>
                <a:r>
                  <a:rPr lang="en-US" sz="4000" dirty="0">
                    <a:latin typeface="Red Hat Text" panose="02010303040201060303"/>
                    <a:cs typeface="Courier New" panose="02070309020205020404" pitchFamily="49" charset="0"/>
                  </a:rPr>
                  <a:t> is always wider than a 95% prediction interval for </a:t>
                </a:r>
                <a14:m>
                  <m:oMath xmlns:m="http://schemas.openxmlformats.org/officeDocument/2006/math">
                    <m:r>
                      <a:rPr lang="en-US" sz="4000" i="1">
                        <a:latin typeface="Cambria Math" panose="02040503050406030204" pitchFamily="18" charset="0"/>
                        <a:cs typeface="Courier New" panose="02070309020205020404" pitchFamily="49" charset="0"/>
                      </a:rPr>
                      <m:t>𝑌</m:t>
                    </m:r>
                    <m:r>
                      <a:rPr lang="en-US" sz="4000" i="1">
                        <a:latin typeface="Cambria Math" panose="02040503050406030204" pitchFamily="18" charset="0"/>
                        <a:cs typeface="Courier New" panose="02070309020205020404" pitchFamily="49" charset="0"/>
                      </a:rPr>
                      <m:t> | </m:t>
                    </m:r>
                    <m:sSup>
                      <m:sSupPr>
                        <m:ctrlPr>
                          <a:rPr lang="en-US" sz="4000" i="1">
                            <a:latin typeface="Cambria Math" panose="02040503050406030204" pitchFamily="18" charset="0"/>
                            <a:cs typeface="Courier New" panose="02070309020205020404" pitchFamily="49" charset="0"/>
                          </a:rPr>
                        </m:ctrlPr>
                      </m:sSupPr>
                      <m:e>
                        <m:r>
                          <a:rPr lang="en-US" sz="4000" i="1">
                            <a:latin typeface="Cambria Math" panose="02040503050406030204" pitchFamily="18" charset="0"/>
                            <a:cs typeface="Courier New" panose="02070309020205020404" pitchFamily="49" charset="0"/>
                          </a:rPr>
                          <m:t>𝑋</m:t>
                        </m:r>
                      </m:e>
                      <m:sup>
                        <m:r>
                          <a:rPr lang="en-US" sz="4000" i="1">
                            <a:latin typeface="Cambria Math" panose="02040503050406030204" pitchFamily="18" charset="0"/>
                            <a:cs typeface="Courier New" panose="02070309020205020404" pitchFamily="49" charset="0"/>
                          </a:rPr>
                          <m:t>∗</m:t>
                        </m:r>
                      </m:sup>
                    </m:sSup>
                  </m:oMath>
                </a14:m>
                <a:r>
                  <a:rPr lang="en-US" sz="4000" dirty="0">
                    <a:latin typeface="Red Hat Text" panose="02010303040201060303"/>
                    <a:cs typeface="Courier New" panose="02070309020205020404" pitchFamily="49" charset="0"/>
                  </a:rPr>
                  <a:t>.</a:t>
                </a:r>
              </a:p>
              <a:p>
                <a:pPr marL="1085850" lvl="1" indent="-742950">
                  <a:buAutoNum type="alphaLcParenR"/>
                </a:pPr>
                <a:r>
                  <a:rPr lang="en-US" sz="4000" dirty="0">
                    <a:latin typeface="Red Hat Text" panose="02010303040201060303"/>
                    <a:cs typeface="Courier New" panose="02070309020205020404" pitchFamily="49" charset="0"/>
                  </a:rPr>
                  <a:t>For any type of interval, changing the confidence level from 95% to 99% will widen the interval.</a:t>
                </a:r>
              </a:p>
              <a:p>
                <a:pPr marL="1085850" lvl="1" indent="-742950">
                  <a:buFont typeface="Arial" panose="020B0604020202020204" pitchFamily="34" charset="0"/>
                  <a:buAutoNum type="alphaLcParenR"/>
                </a:pPr>
                <a:r>
                  <a:rPr lang="en-US" sz="4000" dirty="0">
                    <a:latin typeface="Red Hat Text" panose="02010303040201060303"/>
                    <a:cs typeface="Courier New" panose="02070309020205020404" pitchFamily="49" charset="0"/>
                  </a:rPr>
                  <a:t>A 95% prediction interval for </a:t>
                </a:r>
                <a14:m>
                  <m:oMath xmlns:m="http://schemas.openxmlformats.org/officeDocument/2006/math">
                    <m:sSup>
                      <m:sSupPr>
                        <m:ctrlPr>
                          <a:rPr lang="en-US" sz="4000" i="1">
                            <a:latin typeface="Cambria Math" panose="02040503050406030204" pitchFamily="18" charset="0"/>
                            <a:cs typeface="Courier New" panose="02070309020205020404" pitchFamily="49" charset="0"/>
                          </a:rPr>
                        </m:ctrlPr>
                      </m:sSupPr>
                      <m:e>
                        <m:r>
                          <a:rPr lang="en-US" sz="4000" i="1">
                            <a:latin typeface="Cambria Math" panose="02040503050406030204" pitchFamily="18" charset="0"/>
                            <a:cs typeface="Courier New" panose="02070309020205020404" pitchFamily="49" charset="0"/>
                          </a:rPr>
                          <m:t> </m:t>
                        </m:r>
                        <m:r>
                          <a:rPr lang="en-US" sz="4000" b="0" i="1" smtClean="0">
                            <a:latin typeface="Cambria Math" panose="02040503050406030204" pitchFamily="18" charset="0"/>
                            <a:cs typeface="Courier New" panose="02070309020205020404" pitchFamily="49" charset="0"/>
                          </a:rPr>
                          <m:t>𝑌</m:t>
                        </m:r>
                        <m:r>
                          <a:rPr lang="en-US" sz="4000" b="0" i="1" smtClean="0">
                            <a:latin typeface="Cambria Math" panose="02040503050406030204" pitchFamily="18" charset="0"/>
                            <a:cs typeface="Courier New" panose="02070309020205020404" pitchFamily="49" charset="0"/>
                          </a:rPr>
                          <m:t> | </m:t>
                        </m:r>
                        <m:r>
                          <a:rPr lang="en-US" sz="4000" i="1">
                            <a:latin typeface="Cambria Math" panose="02040503050406030204" pitchFamily="18" charset="0"/>
                            <a:cs typeface="Courier New" panose="02070309020205020404" pitchFamily="49" charset="0"/>
                          </a:rPr>
                          <m:t>𝑋</m:t>
                        </m:r>
                      </m:e>
                      <m:sup>
                        <m:r>
                          <a:rPr lang="en-US" sz="4000" i="1">
                            <a:latin typeface="Cambria Math" panose="02040503050406030204" pitchFamily="18" charset="0"/>
                            <a:cs typeface="Courier New" panose="02070309020205020404" pitchFamily="49" charset="0"/>
                          </a:rPr>
                          <m:t>∗</m:t>
                        </m:r>
                      </m:sup>
                    </m:sSup>
                    <m:r>
                      <a:rPr lang="en-US" sz="4000" i="1">
                        <a:latin typeface="Cambria Math" panose="02040503050406030204" pitchFamily="18" charset="0"/>
                        <a:cs typeface="Courier New" panose="02070309020205020404" pitchFamily="49" charset="0"/>
                      </a:rPr>
                      <m:t> </m:t>
                    </m:r>
                  </m:oMath>
                </a14:m>
                <a:r>
                  <a:rPr lang="en-US" sz="4000" dirty="0">
                    <a:latin typeface="Red Hat Text" panose="02010303040201060303"/>
                    <a:cs typeface="Courier New" panose="02070309020205020404" pitchFamily="49" charset="0"/>
                  </a:rPr>
                  <a:t>at </a:t>
                </a:r>
                <a14:m>
                  <m:oMath xmlns:m="http://schemas.openxmlformats.org/officeDocument/2006/math">
                    <m:sSup>
                      <m:sSupPr>
                        <m:ctrlPr>
                          <a:rPr lang="en-US" sz="4000" i="1">
                            <a:latin typeface="Cambria Math" panose="02040503050406030204" pitchFamily="18" charset="0"/>
                            <a:cs typeface="Courier New" panose="02070309020205020404" pitchFamily="49" charset="0"/>
                          </a:rPr>
                        </m:ctrlPr>
                      </m:sSupPr>
                      <m:e>
                        <m:r>
                          <a:rPr lang="en-US" sz="4000" i="1">
                            <a:latin typeface="Cambria Math" panose="02040503050406030204" pitchFamily="18" charset="0"/>
                            <a:cs typeface="Courier New" panose="02070309020205020404" pitchFamily="49" charset="0"/>
                          </a:rPr>
                          <m:t> </m:t>
                        </m:r>
                        <m:r>
                          <a:rPr lang="en-US" sz="4000" i="1">
                            <a:latin typeface="Cambria Math" panose="02040503050406030204" pitchFamily="18" charset="0"/>
                            <a:cs typeface="Courier New" panose="02070309020205020404" pitchFamily="49" charset="0"/>
                          </a:rPr>
                          <m:t>𝑋</m:t>
                        </m:r>
                      </m:e>
                      <m:sup>
                        <m:r>
                          <a:rPr lang="en-US" sz="4000" i="1">
                            <a:latin typeface="Cambria Math" panose="02040503050406030204" pitchFamily="18" charset="0"/>
                            <a:cs typeface="Courier New" panose="02070309020205020404" pitchFamily="49" charset="0"/>
                          </a:rPr>
                          <m:t>∗</m:t>
                        </m:r>
                      </m:sup>
                    </m:sSup>
                    <m:r>
                      <a:rPr lang="en-US" sz="4000" i="1">
                        <a:latin typeface="Cambria Math" panose="02040503050406030204" pitchFamily="18" charset="0"/>
                        <a:cs typeface="Courier New" panose="02070309020205020404" pitchFamily="49" charset="0"/>
                      </a:rPr>
                      <m:t> </m:t>
                    </m:r>
                    <m:r>
                      <a:rPr lang="en-US" sz="4000" b="0" i="1" smtClean="0">
                        <a:latin typeface="Cambria Math" panose="02040503050406030204" pitchFamily="18" charset="0"/>
                        <a:cs typeface="Courier New" panose="02070309020205020404" pitchFamily="49" charset="0"/>
                      </a:rPr>
                      <m:t>= </m:t>
                    </m:r>
                    <m:acc>
                      <m:accPr>
                        <m:chr m:val="̅"/>
                        <m:ctrlPr>
                          <a:rPr lang="en-US" sz="4000" b="0" i="1" smtClean="0">
                            <a:latin typeface="Cambria Math" panose="02040503050406030204" pitchFamily="18" charset="0"/>
                            <a:cs typeface="Courier New" panose="02070309020205020404" pitchFamily="49" charset="0"/>
                          </a:rPr>
                        </m:ctrlPr>
                      </m:accPr>
                      <m:e>
                        <m:r>
                          <a:rPr lang="en-US" sz="4000" b="0" i="1" smtClean="0">
                            <a:latin typeface="Cambria Math" panose="02040503050406030204" pitchFamily="18" charset="0"/>
                            <a:cs typeface="Courier New" panose="02070309020205020404" pitchFamily="49" charset="0"/>
                          </a:rPr>
                          <m:t>𝑋</m:t>
                        </m:r>
                      </m:e>
                    </m:acc>
                  </m:oMath>
                </a14:m>
                <a:r>
                  <a:rPr lang="en-US" sz="4000" dirty="0">
                    <a:latin typeface="Red Hat Text" panose="02010303040201060303"/>
                    <a:cs typeface="Courier New" panose="02070309020205020404" pitchFamily="49" charset="0"/>
                  </a:rPr>
                  <a:t> is wider than all other 95% prediction intervals.</a:t>
                </a:r>
              </a:p>
              <a:p>
                <a:pPr marL="1085850" lvl="1" indent="-742950">
                  <a:buAutoNum type="alphaLcParenR"/>
                </a:pPr>
                <a:endParaRPr lang="en-US" sz="4000" dirty="0">
                  <a:latin typeface="Red Hat Text" panose="02010303040201060303"/>
                  <a:cs typeface="Courier New" panose="02070309020205020404" pitchFamily="49" charset="0"/>
                </a:endParaRPr>
              </a:p>
              <a:p>
                <a:pPr marL="1085850" lvl="1" indent="-742950">
                  <a:buAutoNum type="alphaLcParenR"/>
                </a:pPr>
                <a:endParaRPr lang="en-US" sz="4000" dirty="0">
                  <a:latin typeface="Red Hat Text" panose="02010303040201060303"/>
                  <a:cs typeface="Courier New" panose="02070309020205020404" pitchFamily="49" charset="0"/>
                </a:endParaRPr>
              </a:p>
              <a:p>
                <a:pPr marL="342900" lvl="1" indent="0">
                  <a:buNone/>
                </a:pPr>
                <a:endParaRPr lang="en-US" sz="4000" dirty="0">
                  <a:latin typeface="Red Hat Text" panose="02010303040201060303"/>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1840448"/>
                <a:ext cx="8556770" cy="3280192"/>
              </a:xfrm>
              <a:blipFill>
                <a:blip r:embed="rId2"/>
                <a:stretch>
                  <a:fillRect t="-5204"/>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8043133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63D-E412-E79A-A5B6-7933C4ECC5AF}"/>
              </a:ext>
            </a:extLst>
          </p:cNvPr>
          <p:cNvSpPr>
            <a:spLocks noGrp="1"/>
          </p:cNvSpPr>
          <p:nvPr>
            <p:ph type="title"/>
          </p:nvPr>
        </p:nvSpPr>
        <p:spPr/>
        <p:txBody>
          <a:bodyPr/>
          <a:lstStyle/>
          <a:p>
            <a:r>
              <a:rPr lang="en-US" dirty="0"/>
              <a:t>Unit 12: Linear Regression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6A9E3-5153-80CB-0AE4-A31FB79B335E}"/>
                  </a:ext>
                </a:extLst>
              </p:cNvPr>
              <p:cNvSpPr>
                <a:spLocks noGrp="1"/>
              </p:cNvSpPr>
              <p:nvPr>
                <p:ph sz="quarter" idx="13"/>
              </p:nvPr>
            </p:nvSpPr>
            <p:spPr>
              <a:xfrm>
                <a:off x="226503" y="1840447"/>
                <a:ext cx="8556770" cy="4702467"/>
              </a:xfrm>
            </p:spPr>
            <p:txBody>
              <a:bodyPr>
                <a:normAutofit fontScale="55000" lnSpcReduction="20000"/>
              </a:bodyPr>
              <a:lstStyle/>
              <a:p>
                <a:pPr marL="342900" lvl="1" indent="0">
                  <a:buNone/>
                </a:pPr>
                <a:r>
                  <a:rPr lang="en-US" sz="4000" dirty="0">
                    <a:latin typeface="Red Hat Text" panose="02010303040201060303"/>
                    <a:cs typeface="Courier New" panose="02070309020205020404" pitchFamily="49" charset="0"/>
                  </a:rPr>
                  <a:t>Which of the following statements are true? Choose all that apply.</a:t>
                </a:r>
              </a:p>
              <a:p>
                <a:pPr marL="342900" lvl="1" indent="0">
                  <a:buNone/>
                </a:pPr>
                <a:endParaRPr lang="en-US" sz="4000" dirty="0">
                  <a:latin typeface="Red Hat Text" panose="02010303040201060303"/>
                  <a:cs typeface="Courier New" panose="02070309020205020404" pitchFamily="49" charset="0"/>
                </a:endParaRPr>
              </a:p>
              <a:p>
                <a:pPr marL="1085850" lvl="1" indent="-742950">
                  <a:buAutoNum type="alphaLcParenR"/>
                </a:pPr>
                <a:r>
                  <a:rPr lang="en-US" sz="4000" dirty="0">
                    <a:latin typeface="Red Hat Text" panose="02010303040201060303"/>
                    <a:cs typeface="Courier New" panose="02070309020205020404" pitchFamily="49" charset="0"/>
                  </a:rPr>
                  <a:t>A 95% confidence interval for </a:t>
                </a:r>
                <a14:m>
                  <m:oMath xmlns:m="http://schemas.openxmlformats.org/officeDocument/2006/math">
                    <m:r>
                      <a:rPr lang="en-US" sz="4000" b="0" i="1" smtClean="0">
                        <a:latin typeface="Cambria Math" panose="02040503050406030204" pitchFamily="18" charset="0"/>
                        <a:cs typeface="Courier New" panose="02070309020205020404" pitchFamily="49" charset="0"/>
                      </a:rPr>
                      <m:t>𝐸</m:t>
                    </m:r>
                    <m:d>
                      <m:dPr>
                        <m:ctrlPr>
                          <a:rPr lang="en-US" sz="4000" b="0" i="1" smtClean="0">
                            <a:latin typeface="Cambria Math" panose="02040503050406030204" pitchFamily="18" charset="0"/>
                            <a:cs typeface="Courier New" panose="02070309020205020404" pitchFamily="49" charset="0"/>
                          </a:rPr>
                        </m:ctrlPr>
                      </m:dPr>
                      <m:e>
                        <m:r>
                          <a:rPr lang="en-US" sz="4000" b="0" i="1" smtClean="0">
                            <a:latin typeface="Cambria Math" panose="02040503050406030204" pitchFamily="18" charset="0"/>
                            <a:cs typeface="Courier New" panose="02070309020205020404" pitchFamily="49" charset="0"/>
                          </a:rPr>
                          <m:t>𝑌</m:t>
                        </m:r>
                        <m:r>
                          <a:rPr lang="en-US" sz="4000" b="0" i="1" smtClean="0">
                            <a:latin typeface="Cambria Math" panose="02040503050406030204" pitchFamily="18" charset="0"/>
                            <a:cs typeface="Courier New" panose="02070309020205020404" pitchFamily="49" charset="0"/>
                          </a:rPr>
                          <m:t> </m:t>
                        </m:r>
                      </m:e>
                      <m:e>
                        <m:sSup>
                          <m:sSupPr>
                            <m:ctrlPr>
                              <a:rPr lang="en-US" sz="4000" b="0" i="1" smtClean="0">
                                <a:latin typeface="Cambria Math" panose="02040503050406030204" pitchFamily="18" charset="0"/>
                                <a:cs typeface="Courier New" panose="02070309020205020404" pitchFamily="49" charset="0"/>
                              </a:rPr>
                            </m:ctrlPr>
                          </m:sSupPr>
                          <m:e>
                            <m:r>
                              <a:rPr lang="en-US" sz="4000" b="0" i="1" smtClean="0">
                                <a:latin typeface="Cambria Math" panose="02040503050406030204" pitchFamily="18" charset="0"/>
                                <a:cs typeface="Courier New" panose="02070309020205020404" pitchFamily="49" charset="0"/>
                              </a:rPr>
                              <m:t> </m:t>
                            </m:r>
                            <m:r>
                              <a:rPr lang="en-US" sz="4000" b="0" i="1" smtClean="0">
                                <a:latin typeface="Cambria Math" panose="02040503050406030204" pitchFamily="18" charset="0"/>
                                <a:cs typeface="Courier New" panose="02070309020205020404" pitchFamily="49" charset="0"/>
                              </a:rPr>
                              <m:t>𝑋</m:t>
                            </m:r>
                          </m:e>
                          <m:sup>
                            <m:r>
                              <a:rPr lang="en-US" sz="4000" b="0" i="1" smtClean="0">
                                <a:latin typeface="Cambria Math" panose="02040503050406030204" pitchFamily="18" charset="0"/>
                                <a:cs typeface="Courier New" panose="02070309020205020404" pitchFamily="49" charset="0"/>
                              </a:rPr>
                              <m:t>∗</m:t>
                            </m:r>
                          </m:sup>
                        </m:sSup>
                      </m:e>
                    </m:d>
                  </m:oMath>
                </a14:m>
                <a:r>
                  <a:rPr lang="en-US" sz="4000" dirty="0">
                    <a:latin typeface="Red Hat Text" panose="02010303040201060303"/>
                    <a:cs typeface="Courier New" panose="02070309020205020404" pitchFamily="49" charset="0"/>
                  </a:rPr>
                  <a:t> is always wider than a 95% prediction interval for </a:t>
                </a:r>
                <a14:m>
                  <m:oMath xmlns:m="http://schemas.openxmlformats.org/officeDocument/2006/math">
                    <m:r>
                      <a:rPr lang="en-US" sz="4000" i="1">
                        <a:latin typeface="Cambria Math" panose="02040503050406030204" pitchFamily="18" charset="0"/>
                        <a:cs typeface="Courier New" panose="02070309020205020404" pitchFamily="49" charset="0"/>
                      </a:rPr>
                      <m:t>𝑌</m:t>
                    </m:r>
                    <m:r>
                      <a:rPr lang="en-US" sz="4000" i="1">
                        <a:latin typeface="Cambria Math" panose="02040503050406030204" pitchFamily="18" charset="0"/>
                        <a:cs typeface="Courier New" panose="02070309020205020404" pitchFamily="49" charset="0"/>
                      </a:rPr>
                      <m:t> | </m:t>
                    </m:r>
                    <m:sSup>
                      <m:sSupPr>
                        <m:ctrlPr>
                          <a:rPr lang="en-US" sz="4000" i="1">
                            <a:latin typeface="Cambria Math" panose="02040503050406030204" pitchFamily="18" charset="0"/>
                            <a:cs typeface="Courier New" panose="02070309020205020404" pitchFamily="49" charset="0"/>
                          </a:rPr>
                        </m:ctrlPr>
                      </m:sSupPr>
                      <m:e>
                        <m:r>
                          <a:rPr lang="en-US" sz="4000" i="1">
                            <a:latin typeface="Cambria Math" panose="02040503050406030204" pitchFamily="18" charset="0"/>
                            <a:cs typeface="Courier New" panose="02070309020205020404" pitchFamily="49" charset="0"/>
                          </a:rPr>
                          <m:t>𝑋</m:t>
                        </m:r>
                      </m:e>
                      <m:sup>
                        <m:r>
                          <a:rPr lang="en-US" sz="4000" i="1">
                            <a:latin typeface="Cambria Math" panose="02040503050406030204" pitchFamily="18" charset="0"/>
                            <a:cs typeface="Courier New" panose="02070309020205020404" pitchFamily="49" charset="0"/>
                          </a:rPr>
                          <m:t>∗</m:t>
                        </m:r>
                      </m:sup>
                    </m:sSup>
                  </m:oMath>
                </a14:m>
                <a:r>
                  <a:rPr lang="en-US" sz="4000" dirty="0">
                    <a:latin typeface="Red Hat Text" panose="02010303040201060303"/>
                    <a:cs typeface="Courier New" panose="02070309020205020404" pitchFamily="49" charset="0"/>
                  </a:rPr>
                  <a:t>.</a:t>
                </a:r>
              </a:p>
              <a:p>
                <a:pPr marL="1085850" lvl="1" indent="-742950">
                  <a:buAutoNum type="alphaLcParenR"/>
                </a:pPr>
                <a:r>
                  <a:rPr lang="en-US" sz="4000" dirty="0">
                    <a:highlight>
                      <a:srgbClr val="FFFF00"/>
                    </a:highlight>
                    <a:latin typeface="Red Hat Text" panose="02010303040201060303"/>
                    <a:cs typeface="Courier New" panose="02070309020205020404" pitchFamily="49" charset="0"/>
                  </a:rPr>
                  <a:t>For any type of interval, changing the confidence level from 95% to 99% will widen the interval.</a:t>
                </a:r>
              </a:p>
              <a:p>
                <a:pPr marL="1085850" lvl="1" indent="-742950">
                  <a:buFont typeface="Arial" panose="020B0604020202020204" pitchFamily="34" charset="0"/>
                  <a:buAutoNum type="alphaLcParenR"/>
                </a:pPr>
                <a:r>
                  <a:rPr lang="en-US" sz="4000" dirty="0">
                    <a:latin typeface="Red Hat Text" panose="02010303040201060303"/>
                    <a:cs typeface="Courier New" panose="02070309020205020404" pitchFamily="49" charset="0"/>
                  </a:rPr>
                  <a:t>A 95% prediction interval for </a:t>
                </a:r>
                <a14:m>
                  <m:oMath xmlns:m="http://schemas.openxmlformats.org/officeDocument/2006/math">
                    <m:sSup>
                      <m:sSupPr>
                        <m:ctrlPr>
                          <a:rPr lang="en-US" sz="4000" i="1">
                            <a:latin typeface="Cambria Math" panose="02040503050406030204" pitchFamily="18" charset="0"/>
                            <a:cs typeface="Courier New" panose="02070309020205020404" pitchFamily="49" charset="0"/>
                          </a:rPr>
                        </m:ctrlPr>
                      </m:sSupPr>
                      <m:e>
                        <m:r>
                          <a:rPr lang="en-US" sz="4000" i="1">
                            <a:latin typeface="Cambria Math" panose="02040503050406030204" pitchFamily="18" charset="0"/>
                            <a:cs typeface="Courier New" panose="02070309020205020404" pitchFamily="49" charset="0"/>
                          </a:rPr>
                          <m:t> </m:t>
                        </m:r>
                        <m:r>
                          <a:rPr lang="en-US" sz="4000" b="0" i="1" smtClean="0">
                            <a:latin typeface="Cambria Math" panose="02040503050406030204" pitchFamily="18" charset="0"/>
                            <a:cs typeface="Courier New" panose="02070309020205020404" pitchFamily="49" charset="0"/>
                          </a:rPr>
                          <m:t>𝑌</m:t>
                        </m:r>
                        <m:r>
                          <a:rPr lang="en-US" sz="4000" b="0" i="1" smtClean="0">
                            <a:latin typeface="Cambria Math" panose="02040503050406030204" pitchFamily="18" charset="0"/>
                            <a:cs typeface="Courier New" panose="02070309020205020404" pitchFamily="49" charset="0"/>
                          </a:rPr>
                          <m:t> | </m:t>
                        </m:r>
                        <m:r>
                          <a:rPr lang="en-US" sz="4000" i="1">
                            <a:latin typeface="Cambria Math" panose="02040503050406030204" pitchFamily="18" charset="0"/>
                            <a:cs typeface="Courier New" panose="02070309020205020404" pitchFamily="49" charset="0"/>
                          </a:rPr>
                          <m:t>𝑋</m:t>
                        </m:r>
                      </m:e>
                      <m:sup>
                        <m:r>
                          <a:rPr lang="en-US" sz="4000" i="1">
                            <a:latin typeface="Cambria Math" panose="02040503050406030204" pitchFamily="18" charset="0"/>
                            <a:cs typeface="Courier New" panose="02070309020205020404" pitchFamily="49" charset="0"/>
                          </a:rPr>
                          <m:t>∗</m:t>
                        </m:r>
                      </m:sup>
                    </m:sSup>
                    <m:r>
                      <a:rPr lang="en-US" sz="4000" i="1">
                        <a:latin typeface="Cambria Math" panose="02040503050406030204" pitchFamily="18" charset="0"/>
                        <a:cs typeface="Courier New" panose="02070309020205020404" pitchFamily="49" charset="0"/>
                      </a:rPr>
                      <m:t> </m:t>
                    </m:r>
                  </m:oMath>
                </a14:m>
                <a:r>
                  <a:rPr lang="en-US" sz="4000" dirty="0">
                    <a:latin typeface="Red Hat Text" panose="02010303040201060303"/>
                    <a:cs typeface="Courier New" panose="02070309020205020404" pitchFamily="49" charset="0"/>
                  </a:rPr>
                  <a:t>at </a:t>
                </a:r>
                <a14:m>
                  <m:oMath xmlns:m="http://schemas.openxmlformats.org/officeDocument/2006/math">
                    <m:sSup>
                      <m:sSupPr>
                        <m:ctrlPr>
                          <a:rPr lang="en-US" sz="4000" i="1">
                            <a:latin typeface="Cambria Math" panose="02040503050406030204" pitchFamily="18" charset="0"/>
                            <a:cs typeface="Courier New" panose="02070309020205020404" pitchFamily="49" charset="0"/>
                          </a:rPr>
                        </m:ctrlPr>
                      </m:sSupPr>
                      <m:e>
                        <m:r>
                          <a:rPr lang="en-US" sz="4000" i="1">
                            <a:latin typeface="Cambria Math" panose="02040503050406030204" pitchFamily="18" charset="0"/>
                            <a:cs typeface="Courier New" panose="02070309020205020404" pitchFamily="49" charset="0"/>
                          </a:rPr>
                          <m:t> </m:t>
                        </m:r>
                        <m:r>
                          <a:rPr lang="en-US" sz="4000" i="1">
                            <a:latin typeface="Cambria Math" panose="02040503050406030204" pitchFamily="18" charset="0"/>
                            <a:cs typeface="Courier New" panose="02070309020205020404" pitchFamily="49" charset="0"/>
                          </a:rPr>
                          <m:t>𝑋</m:t>
                        </m:r>
                      </m:e>
                      <m:sup>
                        <m:r>
                          <a:rPr lang="en-US" sz="4000" i="1">
                            <a:latin typeface="Cambria Math" panose="02040503050406030204" pitchFamily="18" charset="0"/>
                            <a:cs typeface="Courier New" panose="02070309020205020404" pitchFamily="49" charset="0"/>
                          </a:rPr>
                          <m:t>∗</m:t>
                        </m:r>
                      </m:sup>
                    </m:sSup>
                    <m:r>
                      <a:rPr lang="en-US" sz="4000" i="1">
                        <a:latin typeface="Cambria Math" panose="02040503050406030204" pitchFamily="18" charset="0"/>
                        <a:cs typeface="Courier New" panose="02070309020205020404" pitchFamily="49" charset="0"/>
                      </a:rPr>
                      <m:t> </m:t>
                    </m:r>
                    <m:r>
                      <a:rPr lang="en-US" sz="4000" b="0" i="1" smtClean="0">
                        <a:latin typeface="Cambria Math" panose="02040503050406030204" pitchFamily="18" charset="0"/>
                        <a:cs typeface="Courier New" panose="02070309020205020404" pitchFamily="49" charset="0"/>
                      </a:rPr>
                      <m:t>= </m:t>
                    </m:r>
                    <m:acc>
                      <m:accPr>
                        <m:chr m:val="̅"/>
                        <m:ctrlPr>
                          <a:rPr lang="en-US" sz="4000" b="0" i="1" smtClean="0">
                            <a:latin typeface="Cambria Math" panose="02040503050406030204" pitchFamily="18" charset="0"/>
                            <a:cs typeface="Courier New" panose="02070309020205020404" pitchFamily="49" charset="0"/>
                          </a:rPr>
                        </m:ctrlPr>
                      </m:accPr>
                      <m:e>
                        <m:r>
                          <a:rPr lang="en-US" sz="4000" b="0" i="1" smtClean="0">
                            <a:latin typeface="Cambria Math" panose="02040503050406030204" pitchFamily="18" charset="0"/>
                            <a:cs typeface="Courier New" panose="02070309020205020404" pitchFamily="49" charset="0"/>
                          </a:rPr>
                          <m:t>𝑋</m:t>
                        </m:r>
                      </m:e>
                    </m:acc>
                  </m:oMath>
                </a14:m>
                <a:r>
                  <a:rPr lang="en-US" sz="4000" dirty="0">
                    <a:latin typeface="Red Hat Text" panose="02010303040201060303"/>
                    <a:cs typeface="Courier New" panose="02070309020205020404" pitchFamily="49" charset="0"/>
                  </a:rPr>
                  <a:t> is wider than all other 95% prediction intervals.</a:t>
                </a:r>
              </a:p>
              <a:p>
                <a:pPr marL="1085850" lvl="1" indent="-742950">
                  <a:buAutoNum type="alphaLcParenR"/>
                </a:pPr>
                <a:endParaRPr lang="en-US" sz="4000" dirty="0">
                  <a:latin typeface="Red Hat Text" panose="02010303040201060303"/>
                  <a:cs typeface="Courier New" panose="02070309020205020404" pitchFamily="49" charset="0"/>
                </a:endParaRPr>
              </a:p>
              <a:p>
                <a:pPr marL="1085850" lvl="1" indent="-742950">
                  <a:buAutoNum type="alphaLcParenR"/>
                </a:pPr>
                <a:endParaRPr lang="en-US" sz="4000" dirty="0">
                  <a:latin typeface="Red Hat Text" panose="02010303040201060303"/>
                  <a:cs typeface="Courier New" panose="02070309020205020404" pitchFamily="49" charset="0"/>
                </a:endParaRPr>
              </a:p>
              <a:p>
                <a:pPr marL="342900" lvl="1" indent="0">
                  <a:buNone/>
                </a:pPr>
                <a:r>
                  <a:rPr lang="en-US" sz="4000" dirty="0">
                    <a:latin typeface="Red Hat Text" panose="02010303040201060303"/>
                    <a:cs typeface="Courier New" panose="02070309020205020404" pitchFamily="49" charset="0"/>
                  </a:rPr>
                  <a:t>Prediction intervals are always wider than confidence intervals; a) is the opposite statement, so it is incorrect.</a:t>
                </a:r>
              </a:p>
              <a:p>
                <a:pPr marL="342900" lvl="1" indent="0">
                  <a:buNone/>
                </a:pPr>
                <a:r>
                  <a:rPr lang="en-US" sz="4000" dirty="0">
                    <a:latin typeface="Red Hat Text" panose="02010303040201060303"/>
                    <a:cs typeface="Courier New" panose="02070309020205020404" pitchFamily="49" charset="0"/>
                  </a:rPr>
                  <a:t>More confidence requires a wider interval; b) is correct.</a:t>
                </a:r>
              </a:p>
              <a:p>
                <a:pPr marL="342900" lvl="1" indent="0">
                  <a:buNone/>
                </a:pPr>
                <a:r>
                  <a:rPr lang="en-US" sz="4000" dirty="0">
                    <a:latin typeface="Red Hat Text" panose="02010303040201060303"/>
                    <a:cs typeface="Courier New" panose="02070309020205020404" pitchFamily="49" charset="0"/>
                  </a:rPr>
                  <a:t>Both types of linear regression interval (prediction, and intervals for the regression line) get narrower near the center and wider near the edges of the X range; c) is the opposite statement, so it is incorrect.</a:t>
                </a:r>
              </a:p>
            </p:txBody>
          </p:sp>
        </mc:Choice>
        <mc:Fallback xmlns="">
          <p:sp>
            <p:nvSpPr>
              <p:cNvPr id="3" name="Content Placeholder 2">
                <a:extLst>
                  <a:ext uri="{FF2B5EF4-FFF2-40B4-BE49-F238E27FC236}">
                    <a16:creationId xmlns:a16="http://schemas.microsoft.com/office/drawing/2014/main" id="{5CD6A9E3-5153-80CB-0AE4-A31FB79B335E}"/>
                  </a:ext>
                </a:extLst>
              </p:cNvPr>
              <p:cNvSpPr>
                <a:spLocks noGrp="1" noRot="1" noChangeAspect="1" noMove="1" noResize="1" noEditPoints="1" noAdjustHandles="1" noChangeArrowheads="1" noChangeShapeType="1" noTextEdit="1"/>
              </p:cNvSpPr>
              <p:nvPr>
                <p:ph sz="quarter" idx="13"/>
              </p:nvPr>
            </p:nvSpPr>
            <p:spPr>
              <a:xfrm>
                <a:off x="226503" y="1840447"/>
                <a:ext cx="8556770" cy="4702467"/>
              </a:xfrm>
              <a:blipFill>
                <a:blip r:embed="rId2"/>
                <a:stretch>
                  <a:fillRect t="-2724" r="-135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E534CA2-410A-0250-7191-77ECD2FA9406}"/>
              </a:ext>
            </a:extLst>
          </p:cNvPr>
          <p:cNvSpPr>
            <a:spLocks noGrp="1"/>
          </p:cNvSpPr>
          <p:nvPr>
            <p:ph type="body" sz="quarter" idx="14"/>
          </p:nvPr>
        </p:nvSpPr>
        <p:spPr>
          <a:xfrm>
            <a:off x="0" y="6542915"/>
            <a:ext cx="1246688" cy="350865"/>
          </a:xfrm>
        </p:spPr>
        <p:txBody>
          <a:bodyPr/>
          <a:lstStyle/>
          <a:p>
            <a:r>
              <a:rPr lang="en-US" dirty="0"/>
              <a:t>FA23/SP24</a:t>
            </a:r>
          </a:p>
        </p:txBody>
      </p:sp>
    </p:spTree>
    <p:extLst>
      <p:ext uri="{BB962C8B-B14F-4D97-AF65-F5344CB8AC3E}">
        <p14:creationId xmlns:p14="http://schemas.microsoft.com/office/powerpoint/2010/main" val="38884230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AA77A-AABA-2C6E-7DA3-5BE33314D1AE}"/>
              </a:ext>
            </a:extLst>
          </p:cNvPr>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3999007035"/>
      </p:ext>
    </p:extLst>
  </p:cSld>
  <p:clrMapOvr>
    <a:masterClrMapping/>
  </p:clrMapOvr>
</p:sld>
</file>

<file path=ppt/theme/theme1.xml><?xml version="1.0" encoding="utf-8"?>
<a:theme xmlns:a="http://schemas.openxmlformats.org/drawingml/2006/main" name="Office Theme">
  <a:themeElements>
    <a:clrScheme name="UW-Madison theme1">
      <a:dk1>
        <a:srgbClr val="202020"/>
      </a:dk1>
      <a:lt1>
        <a:srgbClr val="FFFFFF"/>
      </a:lt1>
      <a:dk2>
        <a:srgbClr val="101010"/>
      </a:dk2>
      <a:lt2>
        <a:srgbClr val="DADFE1"/>
      </a:lt2>
      <a:accent1>
        <a:srgbClr val="C5050C"/>
      </a:accent1>
      <a:accent2>
        <a:srgbClr val="C5050C"/>
      </a:accent2>
      <a:accent3>
        <a:srgbClr val="9B0000"/>
      </a:accent3>
      <a:accent4>
        <a:srgbClr val="FCCB51"/>
      </a:accent4>
      <a:accent5>
        <a:srgbClr val="80B3AE"/>
      </a:accent5>
      <a:accent6>
        <a:srgbClr val="ADADAD"/>
      </a:accent6>
      <a:hlink>
        <a:srgbClr val="0479A8"/>
      </a:hlink>
      <a:folHlink>
        <a:srgbClr val="0479A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Madison-text-RedHat-4_3" id="{475E5D8D-C0C1-554A-AEE8-DFCC60660036}" vid="{29226B5A-7B3E-BE44-8BFD-6AED9CF1B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ReviewSession</Template>
  <TotalTime>814</TotalTime>
  <Words>5755</Words>
  <Application>Microsoft Office PowerPoint</Application>
  <PresentationFormat>On-screen Show (4:3)</PresentationFormat>
  <Paragraphs>836</Paragraphs>
  <Slides>97</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97</vt:i4>
      </vt:variant>
    </vt:vector>
  </HeadingPairs>
  <TitlesOfParts>
    <vt:vector size="104" baseType="lpstr">
      <vt:lpstr>Arial</vt:lpstr>
      <vt:lpstr>Calibri</vt:lpstr>
      <vt:lpstr>Cambria Math</vt:lpstr>
      <vt:lpstr>Courier New</vt:lpstr>
      <vt:lpstr>Red Hat Display</vt:lpstr>
      <vt:lpstr>Red Hat Text</vt:lpstr>
      <vt:lpstr>Office Theme</vt:lpstr>
      <vt:lpstr>STAT 240 Review</vt:lpstr>
      <vt:lpstr>Unit 2: Data Visualization</vt:lpstr>
      <vt:lpstr>Unit 2: Data Visualization</vt:lpstr>
      <vt:lpstr>Unit 2: Data Visualization</vt:lpstr>
      <vt:lpstr>Unit 2: Data Visualization</vt:lpstr>
      <vt:lpstr>Unit 2: Data Visualization</vt:lpstr>
      <vt:lpstr>Unit 2: Data Visualization</vt:lpstr>
      <vt:lpstr>Unit 3: Dplyr</vt:lpstr>
      <vt:lpstr>Unit 3: dplyr</vt:lpstr>
      <vt:lpstr>Unit 3: dplyr</vt:lpstr>
      <vt:lpstr>Unit 3: dplyr</vt:lpstr>
      <vt:lpstr>Unit 3: dplyr</vt:lpstr>
      <vt:lpstr>Unit 3: dplyr *</vt:lpstr>
      <vt:lpstr>Unit 3: dplyr *</vt:lpstr>
      <vt:lpstr>Units 4/5: Lubridate + Pivoting</vt:lpstr>
      <vt:lpstr>Units 4/5: Lubridate + Pivoting</vt:lpstr>
      <vt:lpstr>Units 4/5: Lubridate + Pivoting</vt:lpstr>
      <vt:lpstr>Units 4/5: Lubridate + Pivoting *</vt:lpstr>
      <vt:lpstr>Units 4/5: Lubridate + Pivoting *</vt:lpstr>
      <vt:lpstr>Units 4/5: Lubridate + Pivoting</vt:lpstr>
      <vt:lpstr>Units 4/5: Lubridate + Pivoting</vt:lpstr>
      <vt:lpstr>Unit 6: Stringr</vt:lpstr>
      <vt:lpstr>Unit 6: Stringr *</vt:lpstr>
      <vt:lpstr>Unit 6: Stringr *</vt:lpstr>
      <vt:lpstr>Unit 6: Stringr</vt:lpstr>
      <vt:lpstr>Unit 6: Stringr</vt:lpstr>
      <vt:lpstr>Unit 7: Basic Probability Theory</vt:lpstr>
      <vt:lpstr>Unit 7: Basic Probability Theory</vt:lpstr>
      <vt:lpstr>Unit 7: Basic Probability Theory</vt:lpstr>
      <vt:lpstr>Unit 7: Basic Probability Theory</vt:lpstr>
      <vt:lpstr>Unit 7: Basic Probability Theory</vt:lpstr>
      <vt:lpstr>Unit 7: Basic Probability Theory *</vt:lpstr>
      <vt:lpstr>Unit 7: Basic Probability Theory *</vt:lpstr>
      <vt:lpstr>Unit 7: Basic Probability Theory</vt:lpstr>
      <vt:lpstr>Unit 7: Basic Probability Theory</vt:lpstr>
      <vt:lpstr>Unit 7: Basic Probability Theory</vt:lpstr>
      <vt:lpstr>Unit 7: Basic Probability Theory</vt:lpstr>
      <vt:lpstr>Unit 8: Binomial &amp; Normal Distributions</vt:lpstr>
      <vt:lpstr>Unit 8: Binomial &amp; Normal Distributions</vt:lpstr>
      <vt:lpstr>Unit 8: Binomial &amp; Normal Distributions</vt:lpstr>
      <vt:lpstr>Unit 8: Binomial and Normal Distributions</vt:lpstr>
      <vt:lpstr>Unit 8: Binomial and Normal Distributions</vt:lpstr>
      <vt:lpstr>Unit 8: Binomial &amp; Normal Distributions *</vt:lpstr>
      <vt:lpstr>Unit 8: Binomial &amp; Normal Distributions *</vt:lpstr>
      <vt:lpstr>Unit 8: Binomial &amp; Normal Distributions</vt:lpstr>
      <vt:lpstr>Unit 8: Binomial &amp; Normal Distributions</vt:lpstr>
      <vt:lpstr>Unit 8: Binomial &amp; Normal Distributions *</vt:lpstr>
      <vt:lpstr>Unit 8: Binomial &amp; Normal Distributions *</vt:lpstr>
      <vt:lpstr>Unit 9: Inference on Proportions</vt:lpstr>
      <vt:lpstr>Unit 9: Inference on Proportions</vt:lpstr>
      <vt:lpstr>Unit 9: Inference on Proportions</vt:lpstr>
      <vt:lpstr>Unit 9: Inference on Proportions</vt:lpstr>
      <vt:lpstr>Unit 9: Inference on Proportions</vt:lpstr>
      <vt:lpstr>Unit 9: Inference on Proportions</vt:lpstr>
      <vt:lpstr>Unit 9: Inference on Proportions</vt:lpstr>
      <vt:lpstr>Unit 9: Inference on Proportions</vt:lpstr>
      <vt:lpstr>Unit 9: Inference on Proportions</vt:lpstr>
      <vt:lpstr>Unit 9: Inference on Proportions</vt:lpstr>
      <vt:lpstr>Unit 9: Inference on Proportions</vt:lpstr>
      <vt:lpstr>Unit 10: Inference on Means</vt:lpstr>
      <vt:lpstr>Unit 10: Inference on Means</vt:lpstr>
      <vt:lpstr>Unit 10: Inference on Proportions</vt:lpstr>
      <vt:lpstr>Unit 10: Inference on Means</vt:lpstr>
      <vt:lpstr>Unit 10: Inference on Means</vt:lpstr>
      <vt:lpstr>Unit 10: Inference on Means</vt:lpstr>
      <vt:lpstr>Unit 10: Inference on Means</vt:lpstr>
      <vt:lpstr>Unit 10: Inference on Means</vt:lpstr>
      <vt:lpstr>Unit 10: Inference on Means</vt:lpstr>
      <vt:lpstr>Unit 10: Inference on Means</vt:lpstr>
      <vt:lpstr>Unit 11: Linear Regression Intro</vt:lpstr>
      <vt:lpstr>Unit 11: Linear Regression Intro *</vt:lpstr>
      <vt:lpstr>Unit 11: Linear Regression Intro *</vt:lpstr>
      <vt:lpstr>Unit 11: Linear Regression Intro</vt:lpstr>
      <vt:lpstr>Unit 11: Linear Regression Intro</vt:lpstr>
      <vt:lpstr>Unit 11: Linear Regression Intro</vt:lpstr>
      <vt:lpstr>Unit 11: Linear Regression Intro</vt:lpstr>
      <vt:lpstr>Unit 11: Linear Regression Intro</vt:lpstr>
      <vt:lpstr>Unit 11: Linear Regression Intro</vt:lpstr>
      <vt:lpstr>Unit 11: Linear Regression Intro</vt:lpstr>
      <vt:lpstr>Unit 11: Linear Regression Intro</vt:lpstr>
      <vt:lpstr>Unit 11: Linear Regression Intro</vt:lpstr>
      <vt:lpstr>Unit 11: Linear Regression Intro</vt:lpstr>
      <vt:lpstr>Unit 12: Linear Regression Inference</vt:lpstr>
      <vt:lpstr>Unit 12: Linear Regression Inference</vt:lpstr>
      <vt:lpstr>Unit 12: Linear Regression Inference</vt:lpstr>
      <vt:lpstr>Unit 12: Linear Regression Inference</vt:lpstr>
      <vt:lpstr>Unit 12: Linear Regression Inference</vt:lpstr>
      <vt:lpstr>Unit 12: Linear Regression Inference</vt:lpstr>
      <vt:lpstr>Unit 12: Linear Regression Inference</vt:lpstr>
      <vt:lpstr>Unit 12: Linear Regression Inference</vt:lpstr>
      <vt:lpstr>Unit 12: Linear Regression Inference</vt:lpstr>
      <vt:lpstr>Unit 12: Linear Regression Inference</vt:lpstr>
      <vt:lpstr>Unit 12: Linear Regression Inference</vt:lpstr>
      <vt:lpstr>Unit 12: Linear Regression Inference</vt:lpstr>
      <vt:lpstr>Unit 12: Linear Regression Inference</vt:lpstr>
      <vt:lpstr>Unit 12: Linear Regression Inference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240 Review Session</dc:title>
  <dc:creator>Cameron J</dc:creator>
  <cp:lastModifiedBy>Cameron J</cp:lastModifiedBy>
  <cp:revision>1</cp:revision>
  <dcterms:created xsi:type="dcterms:W3CDTF">2023-12-16T16:29:47Z</dcterms:created>
  <dcterms:modified xsi:type="dcterms:W3CDTF">2024-05-01T15:48:18Z</dcterms:modified>
</cp:coreProperties>
</file>