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15.png" Type="http://schemas.openxmlformats.org/officeDocument/2006/relationships/image" Target="../media/img_0_0_1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32950" name="Frame"/>
          <p:cNvSpPr>
            <a:spLocks noGrp="1"/>
          </p:cNvSpPr>
          <p:nvPr/>
        </p:nvSpPr>
        <p:spPr>
          <a:xfrm>
            <a:off x="254000" y="241300"/>
            <a:ext cx="7048500" cy="990600"/>
          </a:xfrm>
          <a:prstGeom prst="rect">
            <a:avLst/>
          </a:prstGeom>
          <a:solidFill>
            <a:srgbClr val="0A0A85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54428366" name="Text">
    </p:cNvPr>
          <p:cNvSpPr>
            <a:spLocks noGrp="1"/>
          </p:cNvSpPr>
          <p:nvPr/>
        </p:nvSpPr>
        <p:spPr>
          <a:xfrm rot="0">
            <a:off x="254000" y="254000"/>
            <a:ext cx="4140200" cy="54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2400" b="1">
                <a:solidFill>
                  <a:srgbClr val="FFFFFF"/>
                </a:solidFill>
              </a:rPr>
              <a:t>Paciente</a:t>
            </a:r>
          </a:p>
        </p:txBody>
      </p:sp>
      <p:sp>
        <p:nvSpPr>
          <p:cNvPr id="1860039122" name="Text">
    </p:cNvPr>
          <p:cNvSpPr>
            <a:spLocks noGrp="1"/>
          </p:cNvSpPr>
          <p:nvPr/>
        </p:nvSpPr>
        <p:spPr>
          <a:xfrm rot="0">
            <a:off x="254000" y="800100"/>
            <a:ext cx="3492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1400">
                <a:solidFill>
                  <a:srgbClr val="FFFFFF"/>
                </a:solidFill>
              </a:rPr>
              <a:t>asd knz d jkbzx</a:t>
            </a:r>
          </a:p>
        </p:txBody>
      </p:sp>
      <p:sp>
        <p:nvSpPr>
          <p:cNvPr id="1118815314" name="Line"/>
          <p:cNvSpPr>
            <a:spLocks noGrp="1"/>
          </p:cNvSpPr>
          <p:nvPr/>
        </p:nvSpPr>
        <p:spPr>
          <a:xfrm flipV="1">
            <a:off x="254000" y="1231900"/>
            <a:ext cx="7048500" cy="0"/>
          </a:xfrm>
          <a:prstGeom prst="lin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03975490" name="Text">
    </p:cNvPr>
          <p:cNvSpPr>
            <a:spLocks noGrp="1"/>
          </p:cNvSpPr>
          <p:nvPr/>
        </p:nvSpPr>
        <p:spPr>
          <a:xfrm rot="0">
            <a:off x="254000" y="2260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vvvv</a:t>
            </a:r>
          </a:p>
        </p:txBody>
      </p:sp>
      <p:sp>
        <p:nvSpPr>
          <p:cNvPr id="871542188" name="Text">
    </p:cNvPr>
          <p:cNvSpPr>
            <a:spLocks noGrp="1"/>
          </p:cNvSpPr>
          <p:nvPr/>
        </p:nvSpPr>
        <p:spPr>
          <a:xfrm rot="0">
            <a:off x="1524000" y="2260600"/>
            <a:ext cx="1028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 </a:t>
            </a:r>
          </a:p>
        </p:txBody>
      </p:sp>
      <p:sp>
        <p:nvSpPr>
          <p:cNvPr id="840993121" name="Text">
    </p:cNvPr>
          <p:cNvSpPr>
            <a:spLocks noGrp="1"/>
          </p:cNvSpPr>
          <p:nvPr/>
        </p:nvSpPr>
        <p:spPr>
          <a:xfrm rot="0">
            <a:off x="2552700" y="2260600"/>
            <a:ext cx="1549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 </a:t>
            </a:r>
          </a:p>
        </p:txBody>
      </p:sp>
      <p:sp>
        <p:nvSpPr>
          <p:cNvPr id="236017187" name="Text">
    </p:cNvPr>
          <p:cNvSpPr>
            <a:spLocks noGrp="1"/>
          </p:cNvSpPr>
          <p:nvPr/>
        </p:nvSpPr>
        <p:spPr>
          <a:xfrm rot="0">
            <a:off x="4140200" y="2260600"/>
            <a:ext cx="1600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N</a:t>
            </a:r>
          </a:p>
        </p:txBody>
      </p:sp>
      <p:sp>
        <p:nvSpPr>
          <p:cNvPr id="186600101" name="Text">
    </p:cNvPr>
          <p:cNvSpPr>
            <a:spLocks noGrp="1"/>
          </p:cNvSpPr>
          <p:nvPr/>
        </p:nvSpPr>
        <p:spPr>
          <a:xfrm rot="0">
            <a:off x="5753100" y="2260600"/>
            <a:ext cx="1549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 </a:t>
            </a:r>
          </a:p>
        </p:txBody>
      </p:sp>
      <p:sp>
        <p:nvSpPr>
          <p:cNvPr id="765856167" name="Text">
    </p:cNvPr>
          <p:cNvSpPr>
            <a:spLocks noGrp="1"/>
          </p:cNvSpPr>
          <p:nvPr/>
        </p:nvSpPr>
        <p:spPr>
          <a:xfrm rot="0">
            <a:off x="254000" y="1409700"/>
            <a:ext cx="1778000" cy="54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2400" b="1">
</a:rPr>
              <a:t>Expediente</a:t>
            </a:r>
          </a:p>
        </p:txBody>
      </p:sp>
      <p:sp>
        <p:nvSpPr>
          <p:cNvPr id="469497587" name="Text">
    </p:cNvPr>
          <p:cNvSpPr>
            <a:spLocks noGrp="1"/>
          </p:cNvSpPr>
          <p:nvPr/>
        </p:nvSpPr>
        <p:spPr>
          <a:xfrm rot="0">
            <a:off x="5994400" y="1955800"/>
            <a:ext cx="1143000" cy="254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Antecedente</a:t>
            </a:r>
          </a:p>
        </p:txBody>
      </p:sp>
      <p:sp>
        <p:nvSpPr>
          <p:cNvPr id="526322657" name="Text">
    </p:cNvPr>
          <p:cNvSpPr>
            <a:spLocks noGrp="1"/>
          </p:cNvSpPr>
          <p:nvPr/>
        </p:nvSpPr>
        <p:spPr>
          <a:xfrm rot="0">
            <a:off x="3873500" y="1955800"/>
            <a:ext cx="2120900" cy="254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Hospitalizaciones</a:t>
            </a:r>
          </a:p>
        </p:txBody>
      </p:sp>
      <p:sp>
        <p:nvSpPr>
          <p:cNvPr id="1852059853" name="Text">
    </p:cNvPr>
          <p:cNvSpPr>
            <a:spLocks noGrp="1"/>
          </p:cNvSpPr>
          <p:nvPr/>
        </p:nvSpPr>
        <p:spPr>
          <a:xfrm rot="0">
            <a:off x="254000" y="1955800"/>
            <a:ext cx="1270000" cy="254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Tratamientos</a:t>
            </a:r>
          </a:p>
        </p:txBody>
      </p:sp>
      <p:sp>
        <p:nvSpPr>
          <p:cNvPr id="1930622871" name="Text">
    </p:cNvPr>
          <p:cNvSpPr>
            <a:spLocks noGrp="1"/>
          </p:cNvSpPr>
          <p:nvPr/>
        </p:nvSpPr>
        <p:spPr>
          <a:xfrm rot="0">
            <a:off x="2425700" y="1955800"/>
            <a:ext cx="1714500" cy="254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Operaciones</a:t>
            </a:r>
          </a:p>
        </p:txBody>
      </p:sp>
      <p:sp>
        <p:nvSpPr>
          <p:cNvPr id="924506984" name="Text">
    </p:cNvPr>
          <p:cNvSpPr>
            <a:spLocks noGrp="1"/>
          </p:cNvSpPr>
          <p:nvPr/>
        </p:nvSpPr>
        <p:spPr>
          <a:xfrm rot="0">
            <a:off x="1524000" y="1955800"/>
            <a:ext cx="1028700" cy="254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Alergias</a:t>
            </a:r>
          </a:p>
        </p:txBody>
      </p:sp>
      <p:sp>
        <p:nvSpPr>
          <p:cNvPr id="1350426217" name="Rectangle"/>
          <p:cNvSpPr>
            <a:spLocks noGrp="1"/>
          </p:cNvSpPr>
          <p:nvPr/>
        </p:nvSpPr>
        <p:spPr>
          <a:xfrm>
            <a:off x="254000" y="2514600"/>
            <a:ext cx="7048500" cy="5346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5364979" name="Text">
    </p:cNvPr>
          <p:cNvSpPr>
            <a:spLocks noGrp="1"/>
          </p:cNvSpPr>
          <p:nvPr/>
        </p:nvSpPr>
        <p:spPr>
          <a:xfrm rot="0">
            <a:off x="3073400" y="3009900"/>
            <a:ext cx="2235200" cy="54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2400" b="1">
</a:rPr>
              <a:t>Historico IMC</a:t>
            </a:r>
          </a:p>
        </p:txBody>
      </p:sp>
      <p:pic>
        <p:nvPicPr>
          <p:cNvPr id="2065341633" name="Picture">
    </p:cNvPr>
          <p:cNvPicPr>
            <a:picLocks noChangeAspect="1"/>
          </p:cNvPicPr>
          <p:nvPr/>
        </p:nvPicPr>
        <p:blipFill>
          <a:blip r:embed="img_0_0_15.png"/>
          <a:srcRect/>
          <a:stretch>
            <a:fillRect l="0" t="0" r="0" b="0"/>
          </a:stretch>
        </p:blipFill>
        <p:spPr>
          <a:xfrm>
            <a:off x="927100" y="3898900"/>
            <a:ext cx="6172200" cy="3378200"/>
          </a:xfrm>
          <a:prstGeom prst="rect">
            <a:avLst/>
          </a:prstGeom>
        </p:spPr>
      </p:pic>
      <p:sp>
        <p:nvSpPr>
          <p:cNvPr id="440060241" name="Text">
    </p:cNvPr>
          <p:cNvSpPr>
            <a:spLocks noGrp="1"/>
          </p:cNvSpPr>
          <p:nvPr/>
        </p:nvSpPr>
        <p:spPr>
          <a:xfrm rot="0">
            <a:off x="254000" y="7874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Fecha</a:t>
            </a:r>
          </a:p>
        </p:txBody>
      </p:sp>
      <p:sp>
        <p:nvSpPr>
          <p:cNvPr id="604685033" name="Text">
    </p:cNvPr>
          <p:cNvSpPr>
            <a:spLocks noGrp="1"/>
          </p:cNvSpPr>
          <p:nvPr/>
        </p:nvSpPr>
        <p:spPr>
          <a:xfrm rot="0">
            <a:off x="5994400" y="7874000"/>
            <a:ext cx="1308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Tratamiento</a:t>
            </a:r>
          </a:p>
        </p:txBody>
      </p:sp>
      <p:sp>
        <p:nvSpPr>
          <p:cNvPr id="942741357" name="Text">
    </p:cNvPr>
          <p:cNvSpPr>
            <a:spLocks noGrp="1"/>
          </p:cNvSpPr>
          <p:nvPr/>
        </p:nvSpPr>
        <p:spPr>
          <a:xfrm rot="0">
            <a:off x="1524000" y="7874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Hora</a:t>
            </a:r>
          </a:p>
        </p:txBody>
      </p:sp>
      <p:sp>
        <p:nvSpPr>
          <p:cNvPr id="392329278" name="Text">
    </p:cNvPr>
          <p:cNvSpPr>
            <a:spLocks noGrp="1"/>
          </p:cNvSpPr>
          <p:nvPr/>
        </p:nvSpPr>
        <p:spPr>
          <a:xfrm rot="0">
            <a:off x="2171700" y="7874000"/>
            <a:ext cx="1574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R.Consulta</a:t>
            </a:r>
          </a:p>
        </p:txBody>
      </p:sp>
      <p:sp>
        <p:nvSpPr>
          <p:cNvPr id="1532910530" name="Text">
    </p:cNvPr>
          <p:cNvSpPr>
            <a:spLocks noGrp="1"/>
          </p:cNvSpPr>
          <p:nvPr/>
        </p:nvSpPr>
        <p:spPr>
          <a:xfrm rot="0">
            <a:off x="3746500" y="7874000"/>
            <a:ext cx="2247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Observación</a:t>
            </a:r>
          </a:p>
        </p:txBody>
      </p:sp>
      <p:sp>
        <p:nvSpPr>
          <p:cNvPr id="691132362" name="Text">
    </p:cNvPr>
          <p:cNvSpPr>
            <a:spLocks noGrp="1"/>
          </p:cNvSpPr>
          <p:nvPr/>
        </p:nvSpPr>
        <p:spPr>
          <a:xfrm rot="0">
            <a:off x="254000" y="8216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2019/11/14</a:t>
            </a:r>
          </a:p>
        </p:txBody>
      </p:sp>
      <p:sp>
        <p:nvSpPr>
          <p:cNvPr id="420165630" name="Text">
    </p:cNvPr>
          <p:cNvSpPr>
            <a:spLocks noGrp="1"/>
          </p:cNvSpPr>
          <p:nvPr/>
        </p:nvSpPr>
        <p:spPr>
          <a:xfrm rot="0">
            <a:off x="5994400" y="8216900"/>
            <a:ext cx="1308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vvvv</a:t>
            </a:r>
          </a:p>
        </p:txBody>
      </p:sp>
      <p:sp>
        <p:nvSpPr>
          <p:cNvPr id="489430889" name="Text">
    </p:cNvPr>
          <p:cNvSpPr>
            <a:spLocks noGrp="1"/>
          </p:cNvSpPr>
          <p:nvPr/>
        </p:nvSpPr>
        <p:spPr>
          <a:xfrm rot="0">
            <a:off x="1524000" y="82169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21:22</a:t>
            </a:r>
          </a:p>
        </p:txBody>
      </p:sp>
      <p:sp>
        <p:nvSpPr>
          <p:cNvPr id="881182533" name="Text">
    </p:cNvPr>
          <p:cNvSpPr>
            <a:spLocks noGrp="1"/>
          </p:cNvSpPr>
          <p:nvPr/>
        </p:nvSpPr>
        <p:spPr>
          <a:xfrm rot="0">
            <a:off x="2171700" y="8216900"/>
            <a:ext cx="1574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fcchv</a:t>
            </a:r>
          </a:p>
        </p:txBody>
      </p:sp>
      <p:sp>
        <p:nvSpPr>
          <p:cNvPr id="321771928" name="Text">
    </p:cNvPr>
          <p:cNvSpPr>
            <a:spLocks noGrp="1"/>
          </p:cNvSpPr>
          <p:nvPr/>
        </p:nvSpPr>
        <p:spPr>
          <a:xfrm rot="0">
            <a:off x="3746500" y="8216900"/>
            <a:ext cx="2247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km</a:t>
            </a:r>
          </a:p>
        </p:txBody>
      </p:sp>
      <p:sp>
        <p:nvSpPr>
          <p:cNvPr id="1406777540" name="Text">
    </p:cNvPr>
          <p:cNvSpPr>
            <a:spLocks noGrp="1"/>
          </p:cNvSpPr>
          <p:nvPr/>
        </p:nvSpPr>
        <p:spPr>
          <a:xfrm rot="0">
            <a:off x="6032500" y="1018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