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783283" name="Frame"/>
          <p:cNvSpPr>
            <a:spLocks noGrp="1"/>
          </p:cNvSpPr>
          <p:nvPr/>
        </p:nvSpPr>
        <p:spPr>
          <a:xfrm>
            <a:off x="0" y="0"/>
            <a:ext cx="7556500" cy="1168400"/>
          </a:xfrm>
          <a:prstGeom prst="rect">
            <a:avLst/>
          </a:prstGeom>
          <a:solidFill>
            <a:srgbClr val="009933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4286316" name="Text">
    </p:cNvPr>
          <p:cNvSpPr>
            <a:spLocks noGrp="1"/>
          </p:cNvSpPr>
          <p:nvPr/>
        </p:nvSpPr>
        <p:spPr>
          <a:xfrm rot="0">
            <a:off x="254000" y="254000"/>
            <a:ext cx="40640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FFFFFF"/>
                </a:solidFill>
              </a:rPr>
              <a:t>REPORTE ENTRE FECHAS</a:t>
            </a:r>
          </a:p>
        </p:txBody>
      </p:sp>
      <p:sp>
        <p:nvSpPr>
          <p:cNvPr id="1338705613" name="Text">
    </p:cNvPr>
          <p:cNvSpPr>
            <a:spLocks noGrp="1"/>
          </p:cNvSpPr>
          <p:nvPr/>
        </p:nvSpPr>
        <p:spPr>
          <a:xfrm rot="0">
            <a:off x="6070600" y="127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400">
                <a:solidFill>
                  <a:srgbClr val="FFFFFF"/>
                </a:solidFill>
              </a:rPr>
              <a:t>FECHAS</a:t>
            </a:r>
          </a:p>
        </p:txBody>
      </p:sp>
      <p:sp>
        <p:nvSpPr>
          <p:cNvPr id="868178563" name="Text">
    </p:cNvPr>
          <p:cNvSpPr>
            <a:spLocks noGrp="1"/>
          </p:cNvSpPr>
          <p:nvPr/>
        </p:nvSpPr>
        <p:spPr>
          <a:xfrm rot="0">
            <a:off x="6032500" y="38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2019-10-01</a:t>
            </a:r>
          </a:p>
        </p:txBody>
      </p:sp>
      <p:sp>
        <p:nvSpPr>
          <p:cNvPr id="1543936340" name="Text">
    </p:cNvPr>
          <p:cNvSpPr>
            <a:spLocks noGrp="1"/>
          </p:cNvSpPr>
          <p:nvPr/>
        </p:nvSpPr>
        <p:spPr>
          <a:xfrm rot="0">
            <a:off x="6032500" y="80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2019-11-15</a:t>
            </a:r>
          </a:p>
        </p:txBody>
      </p:sp>
      <p:sp>
        <p:nvSpPr>
          <p:cNvPr id="1567692619" name="Text">
    </p:cNvPr>
          <p:cNvSpPr>
            <a:spLocks noGrp="1"/>
          </p:cNvSpPr>
          <p:nvPr/>
        </p:nvSpPr>
        <p:spPr>
          <a:xfrm rot="0">
            <a:off x="4876800" y="38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400">
                <a:solidFill>
                  <a:srgbClr val="FFFFFF"/>
                </a:solidFill>
              </a:rPr>
              <a:t>DESDE:</a:t>
            </a:r>
          </a:p>
        </p:txBody>
      </p:sp>
      <p:sp>
        <p:nvSpPr>
          <p:cNvPr id="1243320134" name="Text">
    </p:cNvPr>
          <p:cNvSpPr>
            <a:spLocks noGrp="1"/>
          </p:cNvSpPr>
          <p:nvPr/>
        </p:nvSpPr>
        <p:spPr>
          <a:xfrm rot="0">
            <a:off x="4876800" y="8001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400">
                <a:solidFill>
                  <a:srgbClr val="FFFFFF"/>
                </a:solidFill>
              </a:rPr>
              <a:t>HASTA:</a:t>
            </a:r>
          </a:p>
        </p:txBody>
      </p:sp>
      <p:sp>
        <p:nvSpPr>
          <p:cNvPr id="62504900" name="Line"/>
          <p:cNvSpPr>
            <a:spLocks noGrp="1"/>
          </p:cNvSpPr>
          <p:nvPr/>
        </p:nvSpPr>
        <p:spPr>
          <a:xfrm flipV="1">
            <a:off x="0" y="15875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7081822" name="Text">
    </p:cNvPr>
          <p:cNvSpPr>
            <a:spLocks noGrp="1"/>
          </p:cNvSpPr>
          <p:nvPr/>
        </p:nvSpPr>
        <p:spPr>
          <a:xfrm rot="0">
            <a:off x="254000" y="1333500"/>
            <a:ext cx="17526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Nombre</a:t>
            </a:r>
          </a:p>
        </p:txBody>
      </p:sp>
      <p:sp>
        <p:nvSpPr>
          <p:cNvPr id="1040434105" name="Text">
    </p:cNvPr>
          <p:cNvSpPr>
            <a:spLocks noGrp="1"/>
          </p:cNvSpPr>
          <p:nvPr/>
        </p:nvSpPr>
        <p:spPr>
          <a:xfrm rot="0">
            <a:off x="2006600" y="1333500"/>
            <a:ext cx="17526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PRIMER APELLIDO</a:t>
            </a:r>
          </a:p>
        </p:txBody>
      </p:sp>
      <p:sp>
        <p:nvSpPr>
          <p:cNvPr id="678693504" name="Text">
    </p:cNvPr>
          <p:cNvSpPr>
            <a:spLocks noGrp="1"/>
          </p:cNvSpPr>
          <p:nvPr/>
        </p:nvSpPr>
        <p:spPr>
          <a:xfrm rot="0">
            <a:off x="3759200" y="1333500"/>
            <a:ext cx="1968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SEGUNDO APELLIDO</a:t>
            </a:r>
          </a:p>
        </p:txBody>
      </p:sp>
      <p:sp>
        <p:nvSpPr>
          <p:cNvPr id="1727907797" name="Text">
    </p:cNvPr>
          <p:cNvSpPr>
            <a:spLocks noGrp="1"/>
          </p:cNvSpPr>
          <p:nvPr/>
        </p:nvSpPr>
        <p:spPr>
          <a:xfrm rot="0">
            <a:off x="5867400" y="1333500"/>
            <a:ext cx="13970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FECHA</a:t>
            </a:r>
          </a:p>
        </p:txBody>
      </p:sp>
      <p:sp>
        <p:nvSpPr>
          <p:cNvPr id="1731672686" name="Line"/>
          <p:cNvSpPr>
            <a:spLocks noGrp="1"/>
          </p:cNvSpPr>
          <p:nvPr/>
        </p:nvSpPr>
        <p:spPr>
          <a:xfrm flipV="1">
            <a:off x="254000" y="184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0173882" name="Text">
    </p:cNvPr>
          <p:cNvSpPr>
            <a:spLocks noGrp="1"/>
          </p:cNvSpPr>
          <p:nvPr/>
        </p:nvSpPr>
        <p:spPr>
          <a:xfrm rot="0">
            <a:off x="533400" y="160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335955777" name="Text">
    </p:cNvPr>
          <p:cNvSpPr>
            <a:spLocks noGrp="1"/>
          </p:cNvSpPr>
          <p:nvPr/>
        </p:nvSpPr>
        <p:spPr>
          <a:xfrm rot="0">
            <a:off x="2006600" y="158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206563855" name="Text">
    </p:cNvPr>
          <p:cNvSpPr>
            <a:spLocks noGrp="1"/>
          </p:cNvSpPr>
          <p:nvPr/>
        </p:nvSpPr>
        <p:spPr>
          <a:xfrm rot="0">
            <a:off x="4178300" y="160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424674006" name="Text">
    </p:cNvPr>
          <p:cNvSpPr>
            <a:spLocks noGrp="1"/>
          </p:cNvSpPr>
          <p:nvPr/>
        </p:nvSpPr>
        <p:spPr>
          <a:xfrm rot="0">
            <a:off x="5867400" y="160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391045669" name="Line"/>
          <p:cNvSpPr>
            <a:spLocks noGrp="1"/>
          </p:cNvSpPr>
          <p:nvPr/>
        </p:nvSpPr>
        <p:spPr>
          <a:xfrm flipV="1">
            <a:off x="254000" y="209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4455316" name="Text">
    </p:cNvPr>
          <p:cNvSpPr>
            <a:spLocks noGrp="1"/>
          </p:cNvSpPr>
          <p:nvPr/>
        </p:nvSpPr>
        <p:spPr>
          <a:xfrm rot="0">
            <a:off x="533400" y="185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123704403" name="Text">
    </p:cNvPr>
          <p:cNvSpPr>
            <a:spLocks noGrp="1"/>
          </p:cNvSpPr>
          <p:nvPr/>
        </p:nvSpPr>
        <p:spPr>
          <a:xfrm rot="0">
            <a:off x="2006600" y="184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537581672" name="Text">
    </p:cNvPr>
          <p:cNvSpPr>
            <a:spLocks noGrp="1"/>
          </p:cNvSpPr>
          <p:nvPr/>
        </p:nvSpPr>
        <p:spPr>
          <a:xfrm rot="0">
            <a:off x="4178300" y="185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991575283" name="Text">
    </p:cNvPr>
          <p:cNvSpPr>
            <a:spLocks noGrp="1"/>
          </p:cNvSpPr>
          <p:nvPr/>
        </p:nvSpPr>
        <p:spPr>
          <a:xfrm rot="0">
            <a:off x="5867400" y="185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2112520038" name="Line"/>
          <p:cNvSpPr>
            <a:spLocks noGrp="1"/>
          </p:cNvSpPr>
          <p:nvPr/>
        </p:nvSpPr>
        <p:spPr>
          <a:xfrm flipV="1">
            <a:off x="254000" y="234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6236366" name="Text">
    </p:cNvPr>
          <p:cNvSpPr>
            <a:spLocks noGrp="1"/>
          </p:cNvSpPr>
          <p:nvPr/>
        </p:nvSpPr>
        <p:spPr>
          <a:xfrm rot="0">
            <a:off x="533400" y="210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464713578" name="Text">
    </p:cNvPr>
          <p:cNvSpPr>
            <a:spLocks noGrp="1"/>
          </p:cNvSpPr>
          <p:nvPr/>
        </p:nvSpPr>
        <p:spPr>
          <a:xfrm rot="0">
            <a:off x="2006600" y="209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898298699" name="Text">
    </p:cNvPr>
          <p:cNvSpPr>
            <a:spLocks noGrp="1"/>
          </p:cNvSpPr>
          <p:nvPr/>
        </p:nvSpPr>
        <p:spPr>
          <a:xfrm rot="0">
            <a:off x="4178300" y="210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595604294" name="Text">
    </p:cNvPr>
          <p:cNvSpPr>
            <a:spLocks noGrp="1"/>
          </p:cNvSpPr>
          <p:nvPr/>
        </p:nvSpPr>
        <p:spPr>
          <a:xfrm rot="0">
            <a:off x="5867400" y="210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VIERNES  </a:t>
            </a:r>
          </a:p>
        </p:txBody>
      </p:sp>
      <p:sp>
        <p:nvSpPr>
          <p:cNvPr id="669165605" name="Line"/>
          <p:cNvSpPr>
            <a:spLocks noGrp="1"/>
          </p:cNvSpPr>
          <p:nvPr/>
        </p:nvSpPr>
        <p:spPr>
          <a:xfrm flipV="1">
            <a:off x="254000" y="2603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6563732" name="Text">
    </p:cNvPr>
          <p:cNvSpPr>
            <a:spLocks noGrp="1"/>
          </p:cNvSpPr>
          <p:nvPr/>
        </p:nvSpPr>
        <p:spPr>
          <a:xfrm rot="0">
            <a:off x="533400" y="236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012491206" name="Text">
    </p:cNvPr>
          <p:cNvSpPr>
            <a:spLocks noGrp="1"/>
          </p:cNvSpPr>
          <p:nvPr/>
        </p:nvSpPr>
        <p:spPr>
          <a:xfrm rot="0">
            <a:off x="2006600" y="2349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131500723" name="Text">
    </p:cNvPr>
          <p:cNvSpPr>
            <a:spLocks noGrp="1"/>
          </p:cNvSpPr>
          <p:nvPr/>
        </p:nvSpPr>
        <p:spPr>
          <a:xfrm rot="0">
            <a:off x="4178300" y="2362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293759223" name="Text">
    </p:cNvPr>
          <p:cNvSpPr>
            <a:spLocks noGrp="1"/>
          </p:cNvSpPr>
          <p:nvPr/>
        </p:nvSpPr>
        <p:spPr>
          <a:xfrm rot="0">
            <a:off x="5867400" y="2362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1593437938" name="Line"/>
          <p:cNvSpPr>
            <a:spLocks noGrp="1"/>
          </p:cNvSpPr>
          <p:nvPr/>
        </p:nvSpPr>
        <p:spPr>
          <a:xfrm flipV="1">
            <a:off x="254000" y="285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105078" name="Text">
    </p:cNvPr>
          <p:cNvSpPr>
            <a:spLocks noGrp="1"/>
          </p:cNvSpPr>
          <p:nvPr/>
        </p:nvSpPr>
        <p:spPr>
          <a:xfrm rot="0">
            <a:off x="533400" y="261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391318741" name="Text">
    </p:cNvPr>
          <p:cNvSpPr>
            <a:spLocks noGrp="1"/>
          </p:cNvSpPr>
          <p:nvPr/>
        </p:nvSpPr>
        <p:spPr>
          <a:xfrm rot="0">
            <a:off x="2006600" y="2603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872226370" name="Text">
    </p:cNvPr>
          <p:cNvSpPr>
            <a:spLocks noGrp="1"/>
          </p:cNvSpPr>
          <p:nvPr/>
        </p:nvSpPr>
        <p:spPr>
          <a:xfrm rot="0">
            <a:off x="4178300" y="2616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585300145" name="Text">
    </p:cNvPr>
          <p:cNvSpPr>
            <a:spLocks noGrp="1"/>
          </p:cNvSpPr>
          <p:nvPr/>
        </p:nvSpPr>
        <p:spPr>
          <a:xfrm rot="0">
            <a:off x="5867400" y="2616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23301321" name="Line"/>
          <p:cNvSpPr>
            <a:spLocks noGrp="1"/>
          </p:cNvSpPr>
          <p:nvPr/>
        </p:nvSpPr>
        <p:spPr>
          <a:xfrm flipV="1">
            <a:off x="254000" y="311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0721300" name="Text">
    </p:cNvPr>
          <p:cNvSpPr>
            <a:spLocks noGrp="1"/>
          </p:cNvSpPr>
          <p:nvPr/>
        </p:nvSpPr>
        <p:spPr>
          <a:xfrm rot="0">
            <a:off x="5334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426922771" name="Text">
    </p:cNvPr>
          <p:cNvSpPr>
            <a:spLocks noGrp="1"/>
          </p:cNvSpPr>
          <p:nvPr/>
        </p:nvSpPr>
        <p:spPr>
          <a:xfrm rot="0">
            <a:off x="2006600" y="285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612660851" name="Text">
    </p:cNvPr>
          <p:cNvSpPr>
            <a:spLocks noGrp="1"/>
          </p:cNvSpPr>
          <p:nvPr/>
        </p:nvSpPr>
        <p:spPr>
          <a:xfrm rot="0">
            <a:off x="4178300" y="287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097646973" name="Text">
    </p:cNvPr>
          <p:cNvSpPr>
            <a:spLocks noGrp="1"/>
          </p:cNvSpPr>
          <p:nvPr/>
        </p:nvSpPr>
        <p:spPr>
          <a:xfrm rot="0">
            <a:off x="5867400" y="287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MARTES   </a:t>
            </a:r>
          </a:p>
        </p:txBody>
      </p:sp>
      <p:sp>
        <p:nvSpPr>
          <p:cNvPr id="997493492" name="Line"/>
          <p:cNvSpPr>
            <a:spLocks noGrp="1"/>
          </p:cNvSpPr>
          <p:nvPr/>
        </p:nvSpPr>
        <p:spPr>
          <a:xfrm flipV="1">
            <a:off x="254000" y="336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000268" name="Text">
    </p:cNvPr>
          <p:cNvSpPr>
            <a:spLocks noGrp="1"/>
          </p:cNvSpPr>
          <p:nvPr/>
        </p:nvSpPr>
        <p:spPr>
          <a:xfrm rot="0">
            <a:off x="533400" y="312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472525170" name="Text">
    </p:cNvPr>
          <p:cNvSpPr>
            <a:spLocks noGrp="1"/>
          </p:cNvSpPr>
          <p:nvPr/>
        </p:nvSpPr>
        <p:spPr>
          <a:xfrm rot="0">
            <a:off x="2006600" y="311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560749039" name="Text">
    </p:cNvPr>
          <p:cNvSpPr>
            <a:spLocks noGrp="1"/>
          </p:cNvSpPr>
          <p:nvPr/>
        </p:nvSpPr>
        <p:spPr>
          <a:xfrm rot="0">
            <a:off x="4178300" y="312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111171473" name="Text">
    </p:cNvPr>
          <p:cNvSpPr>
            <a:spLocks noGrp="1"/>
          </p:cNvSpPr>
          <p:nvPr/>
        </p:nvSpPr>
        <p:spPr>
          <a:xfrm rot="0">
            <a:off x="5867400" y="312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597618759" name="Line"/>
          <p:cNvSpPr>
            <a:spLocks noGrp="1"/>
          </p:cNvSpPr>
          <p:nvPr/>
        </p:nvSpPr>
        <p:spPr>
          <a:xfrm flipV="1">
            <a:off x="254000" y="361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57174783" name="Text">
    </p:cNvPr>
          <p:cNvSpPr>
            <a:spLocks noGrp="1"/>
          </p:cNvSpPr>
          <p:nvPr/>
        </p:nvSpPr>
        <p:spPr>
          <a:xfrm rot="0">
            <a:off x="533400" y="337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81297821" name="Text">
    </p:cNvPr>
          <p:cNvSpPr>
            <a:spLocks noGrp="1"/>
          </p:cNvSpPr>
          <p:nvPr/>
        </p:nvSpPr>
        <p:spPr>
          <a:xfrm rot="0">
            <a:off x="2006600" y="336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91696124" name="Text">
    </p:cNvPr>
          <p:cNvSpPr>
            <a:spLocks noGrp="1"/>
          </p:cNvSpPr>
          <p:nvPr/>
        </p:nvSpPr>
        <p:spPr>
          <a:xfrm rot="0">
            <a:off x="4178300" y="337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160395615" name="Text">
    </p:cNvPr>
          <p:cNvSpPr>
            <a:spLocks noGrp="1"/>
          </p:cNvSpPr>
          <p:nvPr/>
        </p:nvSpPr>
        <p:spPr>
          <a:xfrm rot="0">
            <a:off x="5867400" y="337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VIERNES  </a:t>
            </a:r>
          </a:p>
        </p:txBody>
      </p:sp>
      <p:sp>
        <p:nvSpPr>
          <p:cNvPr id="973120193" name="Line"/>
          <p:cNvSpPr>
            <a:spLocks noGrp="1"/>
          </p:cNvSpPr>
          <p:nvPr/>
        </p:nvSpPr>
        <p:spPr>
          <a:xfrm flipV="1">
            <a:off x="254000" y="3873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6430102" name="Text">
    </p:cNvPr>
          <p:cNvSpPr>
            <a:spLocks noGrp="1"/>
          </p:cNvSpPr>
          <p:nvPr/>
        </p:nvSpPr>
        <p:spPr>
          <a:xfrm rot="0">
            <a:off x="533400" y="363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160310019" name="Text">
    </p:cNvPr>
          <p:cNvSpPr>
            <a:spLocks noGrp="1"/>
          </p:cNvSpPr>
          <p:nvPr/>
        </p:nvSpPr>
        <p:spPr>
          <a:xfrm rot="0">
            <a:off x="2006600" y="3619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372374586" name="Text">
    </p:cNvPr>
          <p:cNvSpPr>
            <a:spLocks noGrp="1"/>
          </p:cNvSpPr>
          <p:nvPr/>
        </p:nvSpPr>
        <p:spPr>
          <a:xfrm rot="0">
            <a:off x="4178300" y="3632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860526184" name="Text">
    </p:cNvPr>
          <p:cNvSpPr>
            <a:spLocks noGrp="1"/>
          </p:cNvSpPr>
          <p:nvPr/>
        </p:nvSpPr>
        <p:spPr>
          <a:xfrm rot="0">
            <a:off x="5867400" y="3632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850835303" name="Line"/>
          <p:cNvSpPr>
            <a:spLocks noGrp="1"/>
          </p:cNvSpPr>
          <p:nvPr/>
        </p:nvSpPr>
        <p:spPr>
          <a:xfrm flipV="1">
            <a:off x="254000" y="412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2909767" name="Text">
    </p:cNvPr>
          <p:cNvSpPr>
            <a:spLocks noGrp="1"/>
          </p:cNvSpPr>
          <p:nvPr/>
        </p:nvSpPr>
        <p:spPr>
          <a:xfrm rot="0">
            <a:off x="533400" y="388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21567717" name="Text">
    </p:cNvPr>
          <p:cNvSpPr>
            <a:spLocks noGrp="1"/>
          </p:cNvSpPr>
          <p:nvPr/>
        </p:nvSpPr>
        <p:spPr>
          <a:xfrm rot="0">
            <a:off x="2006600" y="3873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109213002" name="Text">
    </p:cNvPr>
          <p:cNvSpPr>
            <a:spLocks noGrp="1"/>
          </p:cNvSpPr>
          <p:nvPr/>
        </p:nvSpPr>
        <p:spPr>
          <a:xfrm rot="0">
            <a:off x="4178300" y="3886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167566305" name="Text">
    </p:cNvPr>
          <p:cNvSpPr>
            <a:spLocks noGrp="1"/>
          </p:cNvSpPr>
          <p:nvPr/>
        </p:nvSpPr>
        <p:spPr>
          <a:xfrm rot="0">
            <a:off x="5867400" y="3886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1440072616" name="Line"/>
          <p:cNvSpPr>
            <a:spLocks noGrp="1"/>
          </p:cNvSpPr>
          <p:nvPr/>
        </p:nvSpPr>
        <p:spPr>
          <a:xfrm flipV="1">
            <a:off x="254000" y="438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4710310" name="Text">
    </p:cNvPr>
          <p:cNvSpPr>
            <a:spLocks noGrp="1"/>
          </p:cNvSpPr>
          <p:nvPr/>
        </p:nvSpPr>
        <p:spPr>
          <a:xfrm rot="0">
            <a:off x="5334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36484025" name="Text">
    </p:cNvPr>
          <p:cNvSpPr>
            <a:spLocks noGrp="1"/>
          </p:cNvSpPr>
          <p:nvPr/>
        </p:nvSpPr>
        <p:spPr>
          <a:xfrm rot="0">
            <a:off x="2006600" y="412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985507638" name="Text">
    </p:cNvPr>
          <p:cNvSpPr>
            <a:spLocks noGrp="1"/>
          </p:cNvSpPr>
          <p:nvPr/>
        </p:nvSpPr>
        <p:spPr>
          <a:xfrm rot="0">
            <a:off x="4178300" y="414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25129686" name="Text">
    </p:cNvPr>
          <p:cNvSpPr>
            <a:spLocks noGrp="1"/>
          </p:cNvSpPr>
          <p:nvPr/>
        </p:nvSpPr>
        <p:spPr>
          <a:xfrm rot="0">
            <a:off x="5867400" y="414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267673988" name="Line"/>
          <p:cNvSpPr>
            <a:spLocks noGrp="1"/>
          </p:cNvSpPr>
          <p:nvPr/>
        </p:nvSpPr>
        <p:spPr>
          <a:xfrm flipV="1">
            <a:off x="254000" y="463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8113534" name="Text">
    </p:cNvPr>
          <p:cNvSpPr>
            <a:spLocks noGrp="1"/>
          </p:cNvSpPr>
          <p:nvPr/>
        </p:nvSpPr>
        <p:spPr>
          <a:xfrm rot="0">
            <a:off x="5334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003333320" name="Text">
    </p:cNvPr>
          <p:cNvSpPr>
            <a:spLocks noGrp="1"/>
          </p:cNvSpPr>
          <p:nvPr/>
        </p:nvSpPr>
        <p:spPr>
          <a:xfrm rot="0">
            <a:off x="2006600" y="438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594622327" name="Text">
    </p:cNvPr>
          <p:cNvSpPr>
            <a:spLocks noGrp="1"/>
          </p:cNvSpPr>
          <p:nvPr/>
        </p:nvSpPr>
        <p:spPr>
          <a:xfrm rot="0">
            <a:off x="4178300" y="439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62511324" name="Text">
    </p:cNvPr>
          <p:cNvSpPr>
            <a:spLocks noGrp="1"/>
          </p:cNvSpPr>
          <p:nvPr/>
        </p:nvSpPr>
        <p:spPr>
          <a:xfrm rot="0">
            <a:off x="5867400" y="439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785108190" name="Line"/>
          <p:cNvSpPr>
            <a:spLocks noGrp="1"/>
          </p:cNvSpPr>
          <p:nvPr/>
        </p:nvSpPr>
        <p:spPr>
          <a:xfrm flipV="1">
            <a:off x="254000" y="488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7327871" name="Text">
    </p:cNvPr>
          <p:cNvSpPr>
            <a:spLocks noGrp="1"/>
          </p:cNvSpPr>
          <p:nvPr/>
        </p:nvSpPr>
        <p:spPr>
          <a:xfrm rot="0">
            <a:off x="533400" y="464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821121349" name="Text">
    </p:cNvPr>
          <p:cNvSpPr>
            <a:spLocks noGrp="1"/>
          </p:cNvSpPr>
          <p:nvPr/>
        </p:nvSpPr>
        <p:spPr>
          <a:xfrm rot="0">
            <a:off x="2006600" y="463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320954109" name="Text">
    </p:cNvPr>
          <p:cNvSpPr>
            <a:spLocks noGrp="1"/>
          </p:cNvSpPr>
          <p:nvPr/>
        </p:nvSpPr>
        <p:spPr>
          <a:xfrm rot="0">
            <a:off x="4178300" y="464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677516155" name="Text">
    </p:cNvPr>
          <p:cNvSpPr>
            <a:spLocks noGrp="1"/>
          </p:cNvSpPr>
          <p:nvPr/>
        </p:nvSpPr>
        <p:spPr>
          <a:xfrm rot="0">
            <a:off x="5867400" y="464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1908441108" name="Line"/>
          <p:cNvSpPr>
            <a:spLocks noGrp="1"/>
          </p:cNvSpPr>
          <p:nvPr/>
        </p:nvSpPr>
        <p:spPr>
          <a:xfrm flipV="1">
            <a:off x="254000" y="5143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58392592" name="Text">
    </p:cNvPr>
          <p:cNvSpPr>
            <a:spLocks noGrp="1"/>
          </p:cNvSpPr>
          <p:nvPr/>
        </p:nvSpPr>
        <p:spPr>
          <a:xfrm rot="0">
            <a:off x="533400" y="490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380906299" name="Text">
    </p:cNvPr>
          <p:cNvSpPr>
            <a:spLocks noGrp="1"/>
          </p:cNvSpPr>
          <p:nvPr/>
        </p:nvSpPr>
        <p:spPr>
          <a:xfrm rot="0">
            <a:off x="2006600" y="4889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465707788" name="Text">
    </p:cNvPr>
          <p:cNvSpPr>
            <a:spLocks noGrp="1"/>
          </p:cNvSpPr>
          <p:nvPr/>
        </p:nvSpPr>
        <p:spPr>
          <a:xfrm rot="0">
            <a:off x="4178300" y="4902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585697235" name="Text">
    </p:cNvPr>
          <p:cNvSpPr>
            <a:spLocks noGrp="1"/>
          </p:cNvSpPr>
          <p:nvPr/>
        </p:nvSpPr>
        <p:spPr>
          <a:xfrm rot="0">
            <a:off x="5867400" y="4902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VIERNES  </a:t>
            </a:r>
          </a:p>
        </p:txBody>
      </p:sp>
      <p:sp>
        <p:nvSpPr>
          <p:cNvPr id="1699704466" name="Line"/>
          <p:cNvSpPr>
            <a:spLocks noGrp="1"/>
          </p:cNvSpPr>
          <p:nvPr/>
        </p:nvSpPr>
        <p:spPr>
          <a:xfrm flipV="1">
            <a:off x="254000" y="539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3029549" name="Text">
    </p:cNvPr>
          <p:cNvSpPr>
            <a:spLocks noGrp="1"/>
          </p:cNvSpPr>
          <p:nvPr/>
        </p:nvSpPr>
        <p:spPr>
          <a:xfrm rot="0">
            <a:off x="533400" y="515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879644605" name="Text">
    </p:cNvPr>
          <p:cNvSpPr>
            <a:spLocks noGrp="1"/>
          </p:cNvSpPr>
          <p:nvPr/>
        </p:nvSpPr>
        <p:spPr>
          <a:xfrm rot="0">
            <a:off x="2006600" y="5143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448028656" name="Text">
    </p:cNvPr>
          <p:cNvSpPr>
            <a:spLocks noGrp="1"/>
          </p:cNvSpPr>
          <p:nvPr/>
        </p:nvSpPr>
        <p:spPr>
          <a:xfrm rot="0">
            <a:off x="4178300" y="5156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68262346" name="Text">
    </p:cNvPr>
          <p:cNvSpPr>
            <a:spLocks noGrp="1"/>
          </p:cNvSpPr>
          <p:nvPr/>
        </p:nvSpPr>
        <p:spPr>
          <a:xfrm rot="0">
            <a:off x="5867400" y="5156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703600053" name="Line"/>
          <p:cNvSpPr>
            <a:spLocks noGrp="1"/>
          </p:cNvSpPr>
          <p:nvPr/>
        </p:nvSpPr>
        <p:spPr>
          <a:xfrm flipV="1">
            <a:off x="254000" y="565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6008775" name="Text">
    </p:cNvPr>
          <p:cNvSpPr>
            <a:spLocks noGrp="1"/>
          </p:cNvSpPr>
          <p:nvPr/>
        </p:nvSpPr>
        <p:spPr>
          <a:xfrm rot="0">
            <a:off x="5334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704623561" name="Text">
    </p:cNvPr>
          <p:cNvSpPr>
            <a:spLocks noGrp="1"/>
          </p:cNvSpPr>
          <p:nvPr/>
        </p:nvSpPr>
        <p:spPr>
          <a:xfrm rot="0">
            <a:off x="2006600" y="539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556314869" name="Text">
    </p:cNvPr>
          <p:cNvSpPr>
            <a:spLocks noGrp="1"/>
          </p:cNvSpPr>
          <p:nvPr/>
        </p:nvSpPr>
        <p:spPr>
          <a:xfrm rot="0">
            <a:off x="4178300" y="541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48653272" name="Text">
    </p:cNvPr>
          <p:cNvSpPr>
            <a:spLocks noGrp="1"/>
          </p:cNvSpPr>
          <p:nvPr/>
        </p:nvSpPr>
        <p:spPr>
          <a:xfrm rot="0">
            <a:off x="5867400" y="541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2022603289" name="Line"/>
          <p:cNvSpPr>
            <a:spLocks noGrp="1"/>
          </p:cNvSpPr>
          <p:nvPr/>
        </p:nvSpPr>
        <p:spPr>
          <a:xfrm flipV="1">
            <a:off x="254000" y="590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0513978" name="Text">
    </p:cNvPr>
          <p:cNvSpPr>
            <a:spLocks noGrp="1"/>
          </p:cNvSpPr>
          <p:nvPr/>
        </p:nvSpPr>
        <p:spPr>
          <a:xfrm rot="0">
            <a:off x="533400" y="566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223712064" name="Text">
    </p:cNvPr>
          <p:cNvSpPr>
            <a:spLocks noGrp="1"/>
          </p:cNvSpPr>
          <p:nvPr/>
        </p:nvSpPr>
        <p:spPr>
          <a:xfrm rot="0">
            <a:off x="2006600" y="565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585120258" name="Text">
    </p:cNvPr>
          <p:cNvSpPr>
            <a:spLocks noGrp="1"/>
          </p:cNvSpPr>
          <p:nvPr/>
        </p:nvSpPr>
        <p:spPr>
          <a:xfrm rot="0">
            <a:off x="4178300" y="566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699781877" name="Text">
    </p:cNvPr>
          <p:cNvSpPr>
            <a:spLocks noGrp="1"/>
          </p:cNvSpPr>
          <p:nvPr/>
        </p:nvSpPr>
        <p:spPr>
          <a:xfrm rot="0">
            <a:off x="5867400" y="566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MARTES   </a:t>
            </a:r>
          </a:p>
        </p:txBody>
      </p:sp>
      <p:sp>
        <p:nvSpPr>
          <p:cNvPr id="1518611142" name="Line"/>
          <p:cNvSpPr>
            <a:spLocks noGrp="1"/>
          </p:cNvSpPr>
          <p:nvPr/>
        </p:nvSpPr>
        <p:spPr>
          <a:xfrm flipV="1">
            <a:off x="254000" y="615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2359435" name="Text">
    </p:cNvPr>
          <p:cNvSpPr>
            <a:spLocks noGrp="1"/>
          </p:cNvSpPr>
          <p:nvPr/>
        </p:nvSpPr>
        <p:spPr>
          <a:xfrm rot="0">
            <a:off x="533400" y="591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868712121" name="Text">
    </p:cNvPr>
          <p:cNvSpPr>
            <a:spLocks noGrp="1"/>
          </p:cNvSpPr>
          <p:nvPr/>
        </p:nvSpPr>
        <p:spPr>
          <a:xfrm rot="0">
            <a:off x="2006600" y="590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878850126" name="Text">
    </p:cNvPr>
          <p:cNvSpPr>
            <a:spLocks noGrp="1"/>
          </p:cNvSpPr>
          <p:nvPr/>
        </p:nvSpPr>
        <p:spPr>
          <a:xfrm rot="0">
            <a:off x="4178300" y="591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330380318" name="Text">
    </p:cNvPr>
          <p:cNvSpPr>
            <a:spLocks noGrp="1"/>
          </p:cNvSpPr>
          <p:nvPr/>
        </p:nvSpPr>
        <p:spPr>
          <a:xfrm rot="0">
            <a:off x="5867400" y="591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2081990994" name="Line"/>
          <p:cNvSpPr>
            <a:spLocks noGrp="1"/>
          </p:cNvSpPr>
          <p:nvPr/>
        </p:nvSpPr>
        <p:spPr>
          <a:xfrm flipV="1">
            <a:off x="254000" y="6413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56786910" name="Text">
    </p:cNvPr>
          <p:cNvSpPr>
            <a:spLocks noGrp="1"/>
          </p:cNvSpPr>
          <p:nvPr/>
        </p:nvSpPr>
        <p:spPr>
          <a:xfrm rot="0">
            <a:off x="533400" y="617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365744708" name="Text">
    </p:cNvPr>
          <p:cNvSpPr>
            <a:spLocks noGrp="1"/>
          </p:cNvSpPr>
          <p:nvPr/>
        </p:nvSpPr>
        <p:spPr>
          <a:xfrm rot="0">
            <a:off x="2006600" y="6159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095508856" name="Text">
    </p:cNvPr>
          <p:cNvSpPr>
            <a:spLocks noGrp="1"/>
          </p:cNvSpPr>
          <p:nvPr/>
        </p:nvSpPr>
        <p:spPr>
          <a:xfrm rot="0">
            <a:off x="4178300" y="6172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015842362" name="Text">
    </p:cNvPr>
          <p:cNvSpPr>
            <a:spLocks noGrp="1"/>
          </p:cNvSpPr>
          <p:nvPr/>
        </p:nvSpPr>
        <p:spPr>
          <a:xfrm rot="0">
            <a:off x="5867400" y="6172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494319906" name="Line"/>
          <p:cNvSpPr>
            <a:spLocks noGrp="1"/>
          </p:cNvSpPr>
          <p:nvPr/>
        </p:nvSpPr>
        <p:spPr>
          <a:xfrm flipV="1">
            <a:off x="254000" y="666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9440628" name="Text">
    </p:cNvPr>
          <p:cNvSpPr>
            <a:spLocks noGrp="1"/>
          </p:cNvSpPr>
          <p:nvPr/>
        </p:nvSpPr>
        <p:spPr>
          <a:xfrm rot="0">
            <a:off x="533400" y="642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349073404" name="Text">
    </p:cNvPr>
          <p:cNvSpPr>
            <a:spLocks noGrp="1"/>
          </p:cNvSpPr>
          <p:nvPr/>
        </p:nvSpPr>
        <p:spPr>
          <a:xfrm rot="0">
            <a:off x="2006600" y="6413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302847307" name="Text">
    </p:cNvPr>
          <p:cNvSpPr>
            <a:spLocks noGrp="1"/>
          </p:cNvSpPr>
          <p:nvPr/>
        </p:nvSpPr>
        <p:spPr>
          <a:xfrm rot="0">
            <a:off x="4178300" y="6426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983175553" name="Text">
    </p:cNvPr>
          <p:cNvSpPr>
            <a:spLocks noGrp="1"/>
          </p:cNvSpPr>
          <p:nvPr/>
        </p:nvSpPr>
        <p:spPr>
          <a:xfrm rot="0">
            <a:off x="5867400" y="6426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1050357909" name="Line"/>
          <p:cNvSpPr>
            <a:spLocks noGrp="1"/>
          </p:cNvSpPr>
          <p:nvPr/>
        </p:nvSpPr>
        <p:spPr>
          <a:xfrm flipV="1">
            <a:off x="254000" y="692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6693347" name="Text">
    </p:cNvPr>
          <p:cNvSpPr>
            <a:spLocks noGrp="1"/>
          </p:cNvSpPr>
          <p:nvPr/>
        </p:nvSpPr>
        <p:spPr>
          <a:xfrm rot="0">
            <a:off x="5334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568253569" name="Text">
    </p:cNvPr>
          <p:cNvSpPr>
            <a:spLocks noGrp="1"/>
          </p:cNvSpPr>
          <p:nvPr/>
        </p:nvSpPr>
        <p:spPr>
          <a:xfrm rot="0">
            <a:off x="2006600" y="666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923116214" name="Text">
    </p:cNvPr>
          <p:cNvSpPr>
            <a:spLocks noGrp="1"/>
          </p:cNvSpPr>
          <p:nvPr/>
        </p:nvSpPr>
        <p:spPr>
          <a:xfrm rot="0">
            <a:off x="4178300" y="668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350378331" name="Text">
    </p:cNvPr>
          <p:cNvSpPr>
            <a:spLocks noGrp="1"/>
          </p:cNvSpPr>
          <p:nvPr/>
        </p:nvSpPr>
        <p:spPr>
          <a:xfrm rot="0">
            <a:off x="5867400" y="668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1428131447" name="Line"/>
          <p:cNvSpPr>
            <a:spLocks noGrp="1"/>
          </p:cNvSpPr>
          <p:nvPr/>
        </p:nvSpPr>
        <p:spPr>
          <a:xfrm flipV="1">
            <a:off x="254000" y="717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0372603" name="Text">
    </p:cNvPr>
          <p:cNvSpPr>
            <a:spLocks noGrp="1"/>
          </p:cNvSpPr>
          <p:nvPr/>
        </p:nvSpPr>
        <p:spPr>
          <a:xfrm rot="0">
            <a:off x="533400" y="693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606974951" name="Text">
    </p:cNvPr>
          <p:cNvSpPr>
            <a:spLocks noGrp="1"/>
          </p:cNvSpPr>
          <p:nvPr/>
        </p:nvSpPr>
        <p:spPr>
          <a:xfrm rot="0">
            <a:off x="2006600" y="692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712777918" name="Text">
    </p:cNvPr>
          <p:cNvSpPr>
            <a:spLocks noGrp="1"/>
          </p:cNvSpPr>
          <p:nvPr/>
        </p:nvSpPr>
        <p:spPr>
          <a:xfrm rot="0">
            <a:off x="4178300" y="693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330883645" name="Text">
    </p:cNvPr>
          <p:cNvSpPr>
            <a:spLocks noGrp="1"/>
          </p:cNvSpPr>
          <p:nvPr/>
        </p:nvSpPr>
        <p:spPr>
          <a:xfrm rot="0">
            <a:off x="5867400" y="693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427321219" name="Line"/>
          <p:cNvSpPr>
            <a:spLocks noGrp="1"/>
          </p:cNvSpPr>
          <p:nvPr/>
        </p:nvSpPr>
        <p:spPr>
          <a:xfrm flipV="1">
            <a:off x="254000" y="742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282638" name="Text">
    </p:cNvPr>
          <p:cNvSpPr>
            <a:spLocks noGrp="1"/>
          </p:cNvSpPr>
          <p:nvPr/>
        </p:nvSpPr>
        <p:spPr>
          <a:xfrm rot="0">
            <a:off x="533400" y="718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414618882" name="Text">
    </p:cNvPr>
          <p:cNvSpPr>
            <a:spLocks noGrp="1"/>
          </p:cNvSpPr>
          <p:nvPr/>
        </p:nvSpPr>
        <p:spPr>
          <a:xfrm rot="0">
            <a:off x="2006600" y="717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03887857" name="Text">
    </p:cNvPr>
          <p:cNvSpPr>
            <a:spLocks noGrp="1"/>
          </p:cNvSpPr>
          <p:nvPr/>
        </p:nvSpPr>
        <p:spPr>
          <a:xfrm rot="0">
            <a:off x="4178300" y="718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546590411" name="Text">
    </p:cNvPr>
          <p:cNvSpPr>
            <a:spLocks noGrp="1"/>
          </p:cNvSpPr>
          <p:nvPr/>
        </p:nvSpPr>
        <p:spPr>
          <a:xfrm rot="0">
            <a:off x="5867400" y="718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MARTES   </a:t>
            </a:r>
          </a:p>
        </p:txBody>
      </p:sp>
      <p:sp>
        <p:nvSpPr>
          <p:cNvPr id="1094817318" name="Line"/>
          <p:cNvSpPr>
            <a:spLocks noGrp="1"/>
          </p:cNvSpPr>
          <p:nvPr/>
        </p:nvSpPr>
        <p:spPr>
          <a:xfrm flipV="1">
            <a:off x="254000" y="7683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2052035" name="Text">
    </p:cNvPr>
          <p:cNvSpPr>
            <a:spLocks noGrp="1"/>
          </p:cNvSpPr>
          <p:nvPr/>
        </p:nvSpPr>
        <p:spPr>
          <a:xfrm rot="0">
            <a:off x="533400" y="744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69971199" name="Text">
    </p:cNvPr>
          <p:cNvSpPr>
            <a:spLocks noGrp="1"/>
          </p:cNvSpPr>
          <p:nvPr/>
        </p:nvSpPr>
        <p:spPr>
          <a:xfrm rot="0">
            <a:off x="2006600" y="7429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878364022" name="Text">
    </p:cNvPr>
          <p:cNvSpPr>
            <a:spLocks noGrp="1"/>
          </p:cNvSpPr>
          <p:nvPr/>
        </p:nvSpPr>
        <p:spPr>
          <a:xfrm rot="0">
            <a:off x="4178300" y="7442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045216125" name="Text">
    </p:cNvPr>
          <p:cNvSpPr>
            <a:spLocks noGrp="1"/>
          </p:cNvSpPr>
          <p:nvPr/>
        </p:nvSpPr>
        <p:spPr>
          <a:xfrm rot="0">
            <a:off x="5867400" y="7442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1430228578" name="Line"/>
          <p:cNvSpPr>
            <a:spLocks noGrp="1"/>
          </p:cNvSpPr>
          <p:nvPr/>
        </p:nvSpPr>
        <p:spPr>
          <a:xfrm flipV="1">
            <a:off x="254000" y="793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9949356" name="Text">
    </p:cNvPr>
          <p:cNvSpPr>
            <a:spLocks noGrp="1"/>
          </p:cNvSpPr>
          <p:nvPr/>
        </p:nvSpPr>
        <p:spPr>
          <a:xfrm rot="0">
            <a:off x="533400" y="769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484927857" name="Text">
    </p:cNvPr>
          <p:cNvSpPr>
            <a:spLocks noGrp="1"/>
          </p:cNvSpPr>
          <p:nvPr/>
        </p:nvSpPr>
        <p:spPr>
          <a:xfrm rot="0">
            <a:off x="2006600" y="7683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508826109" name="Text">
    </p:cNvPr>
          <p:cNvSpPr>
            <a:spLocks noGrp="1"/>
          </p:cNvSpPr>
          <p:nvPr/>
        </p:nvSpPr>
        <p:spPr>
          <a:xfrm rot="0">
            <a:off x="4178300" y="7696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879769660" name="Text">
    </p:cNvPr>
          <p:cNvSpPr>
            <a:spLocks noGrp="1"/>
          </p:cNvSpPr>
          <p:nvPr/>
        </p:nvSpPr>
        <p:spPr>
          <a:xfrm rot="0">
            <a:off x="5867400" y="7696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VIERNES  </a:t>
            </a:r>
          </a:p>
        </p:txBody>
      </p:sp>
      <p:sp>
        <p:nvSpPr>
          <p:cNvPr id="758607747" name="Line"/>
          <p:cNvSpPr>
            <a:spLocks noGrp="1"/>
          </p:cNvSpPr>
          <p:nvPr/>
        </p:nvSpPr>
        <p:spPr>
          <a:xfrm flipV="1">
            <a:off x="254000" y="819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1718581" name="Text">
    </p:cNvPr>
          <p:cNvSpPr>
            <a:spLocks noGrp="1"/>
          </p:cNvSpPr>
          <p:nvPr/>
        </p:nvSpPr>
        <p:spPr>
          <a:xfrm rot="0">
            <a:off x="5334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622998588" name="Text">
    </p:cNvPr>
          <p:cNvSpPr>
            <a:spLocks noGrp="1"/>
          </p:cNvSpPr>
          <p:nvPr/>
        </p:nvSpPr>
        <p:spPr>
          <a:xfrm rot="0">
            <a:off x="2006600" y="793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27592262" name="Text">
    </p:cNvPr>
          <p:cNvSpPr>
            <a:spLocks noGrp="1"/>
          </p:cNvSpPr>
          <p:nvPr/>
        </p:nvSpPr>
        <p:spPr>
          <a:xfrm rot="0">
            <a:off x="4178300" y="795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466478336" name="Text">
    </p:cNvPr>
          <p:cNvSpPr>
            <a:spLocks noGrp="1"/>
          </p:cNvSpPr>
          <p:nvPr/>
        </p:nvSpPr>
        <p:spPr>
          <a:xfrm rot="0">
            <a:off x="5867400" y="795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1890052179" name="Line"/>
          <p:cNvSpPr>
            <a:spLocks noGrp="1"/>
          </p:cNvSpPr>
          <p:nvPr/>
        </p:nvSpPr>
        <p:spPr>
          <a:xfrm flipV="1">
            <a:off x="254000" y="844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1944751" name="Text">
    </p:cNvPr>
          <p:cNvSpPr>
            <a:spLocks noGrp="1"/>
          </p:cNvSpPr>
          <p:nvPr/>
        </p:nvSpPr>
        <p:spPr>
          <a:xfrm rot="0">
            <a:off x="533400" y="820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338610579" name="Text">
    </p:cNvPr>
          <p:cNvSpPr>
            <a:spLocks noGrp="1"/>
          </p:cNvSpPr>
          <p:nvPr/>
        </p:nvSpPr>
        <p:spPr>
          <a:xfrm rot="0">
            <a:off x="2006600" y="819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004051087" name="Text">
    </p:cNvPr>
          <p:cNvSpPr>
            <a:spLocks noGrp="1"/>
          </p:cNvSpPr>
          <p:nvPr/>
        </p:nvSpPr>
        <p:spPr>
          <a:xfrm rot="0">
            <a:off x="4178300" y="820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953634519" name="Text">
    </p:cNvPr>
          <p:cNvSpPr>
            <a:spLocks noGrp="1"/>
          </p:cNvSpPr>
          <p:nvPr/>
        </p:nvSpPr>
        <p:spPr>
          <a:xfrm rot="0">
            <a:off x="5867400" y="820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892228159" name="Line"/>
          <p:cNvSpPr>
            <a:spLocks noGrp="1"/>
          </p:cNvSpPr>
          <p:nvPr/>
        </p:nvSpPr>
        <p:spPr>
          <a:xfrm flipV="1">
            <a:off x="254000" y="869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3836546" name="Text">
    </p:cNvPr>
          <p:cNvSpPr>
            <a:spLocks noGrp="1"/>
          </p:cNvSpPr>
          <p:nvPr/>
        </p:nvSpPr>
        <p:spPr>
          <a:xfrm rot="0">
            <a:off x="533400" y="845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225515680" name="Text">
    </p:cNvPr>
          <p:cNvSpPr>
            <a:spLocks noGrp="1"/>
          </p:cNvSpPr>
          <p:nvPr/>
        </p:nvSpPr>
        <p:spPr>
          <a:xfrm rot="0">
            <a:off x="2006600" y="844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769392630" name="Text">
    </p:cNvPr>
          <p:cNvSpPr>
            <a:spLocks noGrp="1"/>
          </p:cNvSpPr>
          <p:nvPr/>
        </p:nvSpPr>
        <p:spPr>
          <a:xfrm rot="0">
            <a:off x="4178300" y="845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780740056" name="Text">
    </p:cNvPr>
          <p:cNvSpPr>
            <a:spLocks noGrp="1"/>
          </p:cNvSpPr>
          <p:nvPr/>
        </p:nvSpPr>
        <p:spPr>
          <a:xfrm rot="0">
            <a:off x="5867400" y="845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MARTES   </a:t>
            </a:r>
          </a:p>
        </p:txBody>
      </p:sp>
      <p:sp>
        <p:nvSpPr>
          <p:cNvPr id="486396036" name="Line"/>
          <p:cNvSpPr>
            <a:spLocks noGrp="1"/>
          </p:cNvSpPr>
          <p:nvPr/>
        </p:nvSpPr>
        <p:spPr>
          <a:xfrm flipV="1">
            <a:off x="254000" y="8953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844697" name="Text">
    </p:cNvPr>
          <p:cNvSpPr>
            <a:spLocks noGrp="1"/>
          </p:cNvSpPr>
          <p:nvPr/>
        </p:nvSpPr>
        <p:spPr>
          <a:xfrm rot="0">
            <a:off x="533400" y="871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015577534" name="Text">
    </p:cNvPr>
          <p:cNvSpPr>
            <a:spLocks noGrp="1"/>
          </p:cNvSpPr>
          <p:nvPr/>
        </p:nvSpPr>
        <p:spPr>
          <a:xfrm rot="0">
            <a:off x="2006600" y="8699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18839117" name="Text">
    </p:cNvPr>
          <p:cNvSpPr>
            <a:spLocks noGrp="1"/>
          </p:cNvSpPr>
          <p:nvPr/>
        </p:nvSpPr>
        <p:spPr>
          <a:xfrm rot="0">
            <a:off x="4178300" y="8712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130751640" name="Text">
    </p:cNvPr>
          <p:cNvSpPr>
            <a:spLocks noGrp="1"/>
          </p:cNvSpPr>
          <p:nvPr/>
        </p:nvSpPr>
        <p:spPr>
          <a:xfrm rot="0">
            <a:off x="5867400" y="8712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1546405846" name="Line"/>
          <p:cNvSpPr>
            <a:spLocks noGrp="1"/>
          </p:cNvSpPr>
          <p:nvPr/>
        </p:nvSpPr>
        <p:spPr>
          <a:xfrm flipV="1">
            <a:off x="254000" y="9207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4445016" name="Text">
    </p:cNvPr>
          <p:cNvSpPr>
            <a:spLocks noGrp="1"/>
          </p:cNvSpPr>
          <p:nvPr/>
        </p:nvSpPr>
        <p:spPr>
          <a:xfrm rot="0">
            <a:off x="533400" y="896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792895373" name="Text">
    </p:cNvPr>
          <p:cNvSpPr>
            <a:spLocks noGrp="1"/>
          </p:cNvSpPr>
          <p:nvPr/>
        </p:nvSpPr>
        <p:spPr>
          <a:xfrm rot="0">
            <a:off x="2006600" y="8953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70766142" name="Text">
    </p:cNvPr>
          <p:cNvSpPr>
            <a:spLocks noGrp="1"/>
          </p:cNvSpPr>
          <p:nvPr/>
        </p:nvSpPr>
        <p:spPr>
          <a:xfrm rot="0">
            <a:off x="4178300" y="8966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772765467" name="Text">
    </p:cNvPr>
          <p:cNvSpPr>
            <a:spLocks noGrp="1"/>
          </p:cNvSpPr>
          <p:nvPr/>
        </p:nvSpPr>
        <p:spPr>
          <a:xfrm rot="0">
            <a:off x="5867400" y="8966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399294389" name="Line"/>
          <p:cNvSpPr>
            <a:spLocks noGrp="1"/>
          </p:cNvSpPr>
          <p:nvPr/>
        </p:nvSpPr>
        <p:spPr>
          <a:xfrm flipV="1">
            <a:off x="254000" y="946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3528384" name="Text">
    </p:cNvPr>
          <p:cNvSpPr>
            <a:spLocks noGrp="1"/>
          </p:cNvSpPr>
          <p:nvPr/>
        </p:nvSpPr>
        <p:spPr>
          <a:xfrm rot="0">
            <a:off x="533400" y="922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443743557" name="Text">
    </p:cNvPr>
          <p:cNvSpPr>
            <a:spLocks noGrp="1"/>
          </p:cNvSpPr>
          <p:nvPr/>
        </p:nvSpPr>
        <p:spPr>
          <a:xfrm rot="0">
            <a:off x="2006600" y="9207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334900415" name="Text">
    </p:cNvPr>
          <p:cNvSpPr>
            <a:spLocks noGrp="1"/>
          </p:cNvSpPr>
          <p:nvPr/>
        </p:nvSpPr>
        <p:spPr>
          <a:xfrm rot="0">
            <a:off x="4178300" y="9220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037289967" name="Text">
    </p:cNvPr>
          <p:cNvSpPr>
            <a:spLocks noGrp="1"/>
          </p:cNvSpPr>
          <p:nvPr/>
        </p:nvSpPr>
        <p:spPr>
          <a:xfrm rot="0">
            <a:off x="5867400" y="9220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VIERNES  </a:t>
            </a:r>
          </a:p>
        </p:txBody>
      </p:sp>
      <p:sp>
        <p:nvSpPr>
          <p:cNvPr id="1242972600" name="Line"/>
          <p:cNvSpPr>
            <a:spLocks noGrp="1"/>
          </p:cNvSpPr>
          <p:nvPr/>
        </p:nvSpPr>
        <p:spPr>
          <a:xfrm flipV="1">
            <a:off x="254000" y="971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9773034" name="Text">
    </p:cNvPr>
          <p:cNvSpPr>
            <a:spLocks noGrp="1"/>
          </p:cNvSpPr>
          <p:nvPr/>
        </p:nvSpPr>
        <p:spPr>
          <a:xfrm rot="0">
            <a:off x="533400" y="947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67265579" name="Text">
    </p:cNvPr>
          <p:cNvSpPr>
            <a:spLocks noGrp="1"/>
          </p:cNvSpPr>
          <p:nvPr/>
        </p:nvSpPr>
        <p:spPr>
          <a:xfrm rot="0">
            <a:off x="2006600" y="9461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743512712" name="Text">
    </p:cNvPr>
          <p:cNvSpPr>
            <a:spLocks noGrp="1"/>
          </p:cNvSpPr>
          <p:nvPr/>
        </p:nvSpPr>
        <p:spPr>
          <a:xfrm rot="0">
            <a:off x="4178300" y="9474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412601147" name="Text">
    </p:cNvPr>
          <p:cNvSpPr>
            <a:spLocks noGrp="1"/>
          </p:cNvSpPr>
          <p:nvPr/>
        </p:nvSpPr>
        <p:spPr>
          <a:xfrm rot="0">
            <a:off x="5867400" y="9474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197517970" name="Line"/>
          <p:cNvSpPr>
            <a:spLocks noGrp="1"/>
          </p:cNvSpPr>
          <p:nvPr/>
        </p:nvSpPr>
        <p:spPr>
          <a:xfrm flipV="1">
            <a:off x="254000" y="996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7893567" name="Text">
    </p:cNvPr>
          <p:cNvSpPr>
            <a:spLocks noGrp="1"/>
          </p:cNvSpPr>
          <p:nvPr/>
        </p:nvSpPr>
        <p:spPr>
          <a:xfrm rot="0">
            <a:off x="533400" y="972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363510225" name="Text">
    </p:cNvPr>
          <p:cNvSpPr>
            <a:spLocks noGrp="1"/>
          </p:cNvSpPr>
          <p:nvPr/>
        </p:nvSpPr>
        <p:spPr>
          <a:xfrm rot="0">
            <a:off x="2006600" y="97155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95587727" name="Text">
    </p:cNvPr>
          <p:cNvSpPr>
            <a:spLocks noGrp="1"/>
          </p:cNvSpPr>
          <p:nvPr/>
        </p:nvSpPr>
        <p:spPr>
          <a:xfrm rot="0">
            <a:off x="4178300" y="97282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896269916" name="Text">
    </p:cNvPr>
          <p:cNvSpPr>
            <a:spLocks noGrp="1"/>
          </p:cNvSpPr>
          <p:nvPr/>
        </p:nvSpPr>
        <p:spPr>
          <a:xfrm rot="0">
            <a:off x="5867400" y="97282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1649255412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</a:t>
            </a:r>
          </a:p>
        </p:txBody>
      </p:sp>
      <p:sp>
        <p:nvSpPr>
          <p:cNvPr id="354294522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</a:t>
            </a:r>
          </a:p>
        </p:txBody>
      </p:sp>
      <p:sp>
        <p:nvSpPr>
          <p:cNvPr id="535560039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sábado 02 noviembre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336226" name="Line"/>
          <p:cNvSpPr>
            <a:spLocks noGrp="1"/>
          </p:cNvSpPr>
          <p:nvPr/>
        </p:nvSpPr>
        <p:spPr>
          <a:xfrm flipV="1">
            <a:off x="0" y="6731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0778605" name="Text">
    </p:cNvPr>
          <p:cNvSpPr>
            <a:spLocks noGrp="1"/>
          </p:cNvSpPr>
          <p:nvPr/>
        </p:nvSpPr>
        <p:spPr>
          <a:xfrm rot="0">
            <a:off x="254000" y="419100"/>
            <a:ext cx="17526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Nombre</a:t>
            </a:r>
          </a:p>
        </p:txBody>
      </p:sp>
      <p:sp>
        <p:nvSpPr>
          <p:cNvPr id="423949017" name="Text">
    </p:cNvPr>
          <p:cNvSpPr>
            <a:spLocks noGrp="1"/>
          </p:cNvSpPr>
          <p:nvPr/>
        </p:nvSpPr>
        <p:spPr>
          <a:xfrm rot="0">
            <a:off x="2006600" y="419100"/>
            <a:ext cx="17526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PRIMER APELLIDO</a:t>
            </a:r>
          </a:p>
        </p:txBody>
      </p:sp>
      <p:sp>
        <p:nvSpPr>
          <p:cNvPr id="1502881361" name="Text">
    </p:cNvPr>
          <p:cNvSpPr>
            <a:spLocks noGrp="1"/>
          </p:cNvSpPr>
          <p:nvPr/>
        </p:nvSpPr>
        <p:spPr>
          <a:xfrm rot="0">
            <a:off x="3759200" y="419100"/>
            <a:ext cx="1968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SEGUNDO APELLIDO</a:t>
            </a:r>
          </a:p>
        </p:txBody>
      </p:sp>
      <p:sp>
        <p:nvSpPr>
          <p:cNvPr id="1956296552" name="Text">
    </p:cNvPr>
          <p:cNvSpPr>
            <a:spLocks noGrp="1"/>
          </p:cNvSpPr>
          <p:nvPr/>
        </p:nvSpPr>
        <p:spPr>
          <a:xfrm rot="0">
            <a:off x="5867400" y="419100"/>
            <a:ext cx="13970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9900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9900"/>
                </a:solidFill>
              </a:rPr>
              <a:t>FECHA</a:t>
            </a:r>
          </a:p>
        </p:txBody>
      </p:sp>
      <p:sp>
        <p:nvSpPr>
          <p:cNvPr id="794257119" name="Line"/>
          <p:cNvSpPr>
            <a:spLocks noGrp="1"/>
          </p:cNvSpPr>
          <p:nvPr/>
        </p:nvSpPr>
        <p:spPr>
          <a:xfrm flipV="1">
            <a:off x="254000" y="92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7507798" name="Text">
    </p:cNvPr>
          <p:cNvSpPr>
            <a:spLocks noGrp="1"/>
          </p:cNvSpPr>
          <p:nvPr/>
        </p:nvSpPr>
        <p:spPr>
          <a:xfrm rot="0">
            <a:off x="533400" y="68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768259870" name="Text">
    </p:cNvPr>
          <p:cNvSpPr>
            <a:spLocks noGrp="1"/>
          </p:cNvSpPr>
          <p:nvPr/>
        </p:nvSpPr>
        <p:spPr>
          <a:xfrm rot="0">
            <a:off x="2006600" y="673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222986413" name="Text">
    </p:cNvPr>
          <p:cNvSpPr>
            <a:spLocks noGrp="1"/>
          </p:cNvSpPr>
          <p:nvPr/>
        </p:nvSpPr>
        <p:spPr>
          <a:xfrm rot="0">
            <a:off x="4178300" y="685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552989424" name="Text">
    </p:cNvPr>
          <p:cNvSpPr>
            <a:spLocks noGrp="1"/>
          </p:cNvSpPr>
          <p:nvPr/>
        </p:nvSpPr>
        <p:spPr>
          <a:xfrm rot="0">
            <a:off x="5867400" y="685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297335199" name="Line"/>
          <p:cNvSpPr>
            <a:spLocks noGrp="1"/>
          </p:cNvSpPr>
          <p:nvPr/>
        </p:nvSpPr>
        <p:spPr>
          <a:xfrm flipV="1">
            <a:off x="254000" y="118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0394055" name="Text">
    </p:cNvPr>
          <p:cNvSpPr>
            <a:spLocks noGrp="1"/>
          </p:cNvSpPr>
          <p:nvPr/>
        </p:nvSpPr>
        <p:spPr>
          <a:xfrm rot="0">
            <a:off x="533400" y="939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918712266" name="Text">
    </p:cNvPr>
          <p:cNvSpPr>
            <a:spLocks noGrp="1"/>
          </p:cNvSpPr>
          <p:nvPr/>
        </p:nvSpPr>
        <p:spPr>
          <a:xfrm rot="0">
            <a:off x="2006600" y="927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869361886" name="Text">
    </p:cNvPr>
          <p:cNvSpPr>
            <a:spLocks noGrp="1"/>
          </p:cNvSpPr>
          <p:nvPr/>
        </p:nvSpPr>
        <p:spPr>
          <a:xfrm rot="0">
            <a:off x="4178300" y="939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969820845" name="Text">
    </p:cNvPr>
          <p:cNvSpPr>
            <a:spLocks noGrp="1"/>
          </p:cNvSpPr>
          <p:nvPr/>
        </p:nvSpPr>
        <p:spPr>
          <a:xfrm rot="0">
            <a:off x="5867400" y="939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1790160012" name="Line"/>
          <p:cNvSpPr>
            <a:spLocks noGrp="1"/>
          </p:cNvSpPr>
          <p:nvPr/>
        </p:nvSpPr>
        <p:spPr>
          <a:xfrm flipV="1">
            <a:off x="254000" y="1435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6554031" name="Text">
    </p:cNvPr>
          <p:cNvSpPr>
            <a:spLocks noGrp="1"/>
          </p:cNvSpPr>
          <p:nvPr/>
        </p:nvSpPr>
        <p:spPr>
          <a:xfrm rot="0">
            <a:off x="533400" y="1193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096680390" name="Text">
    </p:cNvPr>
          <p:cNvSpPr>
            <a:spLocks noGrp="1"/>
          </p:cNvSpPr>
          <p:nvPr/>
        </p:nvSpPr>
        <p:spPr>
          <a:xfrm rot="0">
            <a:off x="2006600" y="1181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68735330" name="Text">
    </p:cNvPr>
          <p:cNvSpPr>
            <a:spLocks noGrp="1"/>
          </p:cNvSpPr>
          <p:nvPr/>
        </p:nvSpPr>
        <p:spPr>
          <a:xfrm rot="0">
            <a:off x="4178300" y="1193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108602467" name="Text">
    </p:cNvPr>
          <p:cNvSpPr>
            <a:spLocks noGrp="1"/>
          </p:cNvSpPr>
          <p:nvPr/>
        </p:nvSpPr>
        <p:spPr>
          <a:xfrm rot="0">
            <a:off x="5867400" y="1193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1670108851" name="Line"/>
          <p:cNvSpPr>
            <a:spLocks noGrp="1"/>
          </p:cNvSpPr>
          <p:nvPr/>
        </p:nvSpPr>
        <p:spPr>
          <a:xfrm flipV="1">
            <a:off x="254000" y="1689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3774519" name="Text">
    </p:cNvPr>
          <p:cNvSpPr>
            <a:spLocks noGrp="1"/>
          </p:cNvSpPr>
          <p:nvPr/>
        </p:nvSpPr>
        <p:spPr>
          <a:xfrm rot="0">
            <a:off x="533400" y="144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756583608" name="Text">
    </p:cNvPr>
          <p:cNvSpPr>
            <a:spLocks noGrp="1"/>
          </p:cNvSpPr>
          <p:nvPr/>
        </p:nvSpPr>
        <p:spPr>
          <a:xfrm rot="0">
            <a:off x="2006600" y="1435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637359320" name="Text">
    </p:cNvPr>
          <p:cNvSpPr>
            <a:spLocks noGrp="1"/>
          </p:cNvSpPr>
          <p:nvPr/>
        </p:nvSpPr>
        <p:spPr>
          <a:xfrm rot="0">
            <a:off x="4178300" y="1447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410919066" name="Text">
    </p:cNvPr>
          <p:cNvSpPr>
            <a:spLocks noGrp="1"/>
          </p:cNvSpPr>
          <p:nvPr/>
        </p:nvSpPr>
        <p:spPr>
          <a:xfrm rot="0">
            <a:off x="5867400" y="1447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VIERNES  </a:t>
            </a:r>
          </a:p>
        </p:txBody>
      </p:sp>
      <p:sp>
        <p:nvSpPr>
          <p:cNvPr id="524976547" name="Line"/>
          <p:cNvSpPr>
            <a:spLocks noGrp="1"/>
          </p:cNvSpPr>
          <p:nvPr/>
        </p:nvSpPr>
        <p:spPr>
          <a:xfrm flipV="1">
            <a:off x="254000" y="1943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5917886" name="Text">
    </p:cNvPr>
          <p:cNvSpPr>
            <a:spLocks noGrp="1"/>
          </p:cNvSpPr>
          <p:nvPr/>
        </p:nvSpPr>
        <p:spPr>
          <a:xfrm rot="0">
            <a:off x="533400" y="170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969568825" name="Text">
    </p:cNvPr>
          <p:cNvSpPr>
            <a:spLocks noGrp="1"/>
          </p:cNvSpPr>
          <p:nvPr/>
        </p:nvSpPr>
        <p:spPr>
          <a:xfrm rot="0">
            <a:off x="2006600" y="1689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356459882" name="Text">
    </p:cNvPr>
          <p:cNvSpPr>
            <a:spLocks noGrp="1"/>
          </p:cNvSpPr>
          <p:nvPr/>
        </p:nvSpPr>
        <p:spPr>
          <a:xfrm rot="0">
            <a:off x="4178300" y="1701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466955083" name="Text">
    </p:cNvPr>
          <p:cNvSpPr>
            <a:spLocks noGrp="1"/>
          </p:cNvSpPr>
          <p:nvPr/>
        </p:nvSpPr>
        <p:spPr>
          <a:xfrm rot="0">
            <a:off x="5867400" y="1701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412465356" name="Line"/>
          <p:cNvSpPr>
            <a:spLocks noGrp="1"/>
          </p:cNvSpPr>
          <p:nvPr/>
        </p:nvSpPr>
        <p:spPr>
          <a:xfrm flipV="1">
            <a:off x="254000" y="219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14985053" name="Text">
    </p:cNvPr>
          <p:cNvSpPr>
            <a:spLocks noGrp="1"/>
          </p:cNvSpPr>
          <p:nvPr/>
        </p:nvSpPr>
        <p:spPr>
          <a:xfrm rot="0">
            <a:off x="533400" y="195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838766540" name="Text">
    </p:cNvPr>
          <p:cNvSpPr>
            <a:spLocks noGrp="1"/>
          </p:cNvSpPr>
          <p:nvPr/>
        </p:nvSpPr>
        <p:spPr>
          <a:xfrm rot="0">
            <a:off x="2006600" y="1943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596241991" name="Text">
    </p:cNvPr>
          <p:cNvSpPr>
            <a:spLocks noGrp="1"/>
          </p:cNvSpPr>
          <p:nvPr/>
        </p:nvSpPr>
        <p:spPr>
          <a:xfrm rot="0">
            <a:off x="4178300" y="1955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791109303" name="Text">
    </p:cNvPr>
          <p:cNvSpPr>
            <a:spLocks noGrp="1"/>
          </p:cNvSpPr>
          <p:nvPr/>
        </p:nvSpPr>
        <p:spPr>
          <a:xfrm rot="0">
            <a:off x="5867400" y="1955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988045568" name="Line"/>
          <p:cNvSpPr>
            <a:spLocks noGrp="1"/>
          </p:cNvSpPr>
          <p:nvPr/>
        </p:nvSpPr>
        <p:spPr>
          <a:xfrm flipV="1">
            <a:off x="254000" y="245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6244905" name="Text">
    </p:cNvPr>
          <p:cNvSpPr>
            <a:spLocks noGrp="1"/>
          </p:cNvSpPr>
          <p:nvPr/>
        </p:nvSpPr>
        <p:spPr>
          <a:xfrm rot="0">
            <a:off x="533400" y="2209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736994268" name="Text">
    </p:cNvPr>
          <p:cNvSpPr>
            <a:spLocks noGrp="1"/>
          </p:cNvSpPr>
          <p:nvPr/>
        </p:nvSpPr>
        <p:spPr>
          <a:xfrm rot="0">
            <a:off x="2006600" y="2197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477394442" name="Text">
    </p:cNvPr>
          <p:cNvSpPr>
            <a:spLocks noGrp="1"/>
          </p:cNvSpPr>
          <p:nvPr/>
        </p:nvSpPr>
        <p:spPr>
          <a:xfrm rot="0">
            <a:off x="4178300" y="2209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84015333" name="Text">
    </p:cNvPr>
          <p:cNvSpPr>
            <a:spLocks noGrp="1"/>
          </p:cNvSpPr>
          <p:nvPr/>
        </p:nvSpPr>
        <p:spPr>
          <a:xfrm rot="0">
            <a:off x="5867400" y="2209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MARTES   </a:t>
            </a:r>
          </a:p>
        </p:txBody>
      </p:sp>
      <p:sp>
        <p:nvSpPr>
          <p:cNvPr id="946727356" name="Line"/>
          <p:cNvSpPr>
            <a:spLocks noGrp="1"/>
          </p:cNvSpPr>
          <p:nvPr/>
        </p:nvSpPr>
        <p:spPr>
          <a:xfrm flipV="1">
            <a:off x="254000" y="2705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1269216" name="Text">
    </p:cNvPr>
          <p:cNvSpPr>
            <a:spLocks noGrp="1"/>
          </p:cNvSpPr>
          <p:nvPr/>
        </p:nvSpPr>
        <p:spPr>
          <a:xfrm rot="0">
            <a:off x="533400" y="2463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601121881" name="Text">
    </p:cNvPr>
          <p:cNvSpPr>
            <a:spLocks noGrp="1"/>
          </p:cNvSpPr>
          <p:nvPr/>
        </p:nvSpPr>
        <p:spPr>
          <a:xfrm rot="0">
            <a:off x="2006600" y="2451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697857558" name="Text">
    </p:cNvPr>
          <p:cNvSpPr>
            <a:spLocks noGrp="1"/>
          </p:cNvSpPr>
          <p:nvPr/>
        </p:nvSpPr>
        <p:spPr>
          <a:xfrm rot="0">
            <a:off x="4178300" y="2463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121222800" name="Text">
    </p:cNvPr>
          <p:cNvSpPr>
            <a:spLocks noGrp="1"/>
          </p:cNvSpPr>
          <p:nvPr/>
        </p:nvSpPr>
        <p:spPr>
          <a:xfrm rot="0">
            <a:off x="5867400" y="2463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512741416" name="Line"/>
          <p:cNvSpPr>
            <a:spLocks noGrp="1"/>
          </p:cNvSpPr>
          <p:nvPr/>
        </p:nvSpPr>
        <p:spPr>
          <a:xfrm flipV="1">
            <a:off x="254000" y="2959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9674124" name="Text">
    </p:cNvPr>
          <p:cNvSpPr>
            <a:spLocks noGrp="1"/>
          </p:cNvSpPr>
          <p:nvPr/>
        </p:nvSpPr>
        <p:spPr>
          <a:xfrm rot="0">
            <a:off x="533400" y="271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958441987" name="Text">
    </p:cNvPr>
          <p:cNvSpPr>
            <a:spLocks noGrp="1"/>
          </p:cNvSpPr>
          <p:nvPr/>
        </p:nvSpPr>
        <p:spPr>
          <a:xfrm rot="0">
            <a:off x="2006600" y="2705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887734734" name="Text">
    </p:cNvPr>
          <p:cNvSpPr>
            <a:spLocks noGrp="1"/>
          </p:cNvSpPr>
          <p:nvPr/>
        </p:nvSpPr>
        <p:spPr>
          <a:xfrm rot="0">
            <a:off x="4178300" y="2717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75389286" name="Text">
    </p:cNvPr>
          <p:cNvSpPr>
            <a:spLocks noGrp="1"/>
          </p:cNvSpPr>
          <p:nvPr/>
        </p:nvSpPr>
        <p:spPr>
          <a:xfrm rot="0">
            <a:off x="5867400" y="2717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1116324254" name="Line"/>
          <p:cNvSpPr>
            <a:spLocks noGrp="1"/>
          </p:cNvSpPr>
          <p:nvPr/>
        </p:nvSpPr>
        <p:spPr>
          <a:xfrm flipV="1">
            <a:off x="254000" y="3213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2763040" name="Text">
    </p:cNvPr>
          <p:cNvSpPr>
            <a:spLocks noGrp="1"/>
          </p:cNvSpPr>
          <p:nvPr/>
        </p:nvSpPr>
        <p:spPr>
          <a:xfrm rot="0">
            <a:off x="533400" y="297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968065586" name="Text">
    </p:cNvPr>
          <p:cNvSpPr>
            <a:spLocks noGrp="1"/>
          </p:cNvSpPr>
          <p:nvPr/>
        </p:nvSpPr>
        <p:spPr>
          <a:xfrm rot="0">
            <a:off x="2006600" y="2959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042761033" name="Text">
    </p:cNvPr>
          <p:cNvSpPr>
            <a:spLocks noGrp="1"/>
          </p:cNvSpPr>
          <p:nvPr/>
        </p:nvSpPr>
        <p:spPr>
          <a:xfrm rot="0">
            <a:off x="4178300" y="2971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967895774" name="Text">
    </p:cNvPr>
          <p:cNvSpPr>
            <a:spLocks noGrp="1"/>
          </p:cNvSpPr>
          <p:nvPr/>
        </p:nvSpPr>
        <p:spPr>
          <a:xfrm rot="0">
            <a:off x="5867400" y="2971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SÁBADO   </a:t>
            </a:r>
          </a:p>
        </p:txBody>
      </p:sp>
      <p:sp>
        <p:nvSpPr>
          <p:cNvPr id="1971571817" name="Line"/>
          <p:cNvSpPr>
            <a:spLocks noGrp="1"/>
          </p:cNvSpPr>
          <p:nvPr/>
        </p:nvSpPr>
        <p:spPr>
          <a:xfrm flipV="1">
            <a:off x="254000" y="346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2468857" name="Text">
    </p:cNvPr>
          <p:cNvSpPr>
            <a:spLocks noGrp="1"/>
          </p:cNvSpPr>
          <p:nvPr/>
        </p:nvSpPr>
        <p:spPr>
          <a:xfrm rot="0">
            <a:off x="533400" y="322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970295287" name="Text">
    </p:cNvPr>
          <p:cNvSpPr>
            <a:spLocks noGrp="1"/>
          </p:cNvSpPr>
          <p:nvPr/>
        </p:nvSpPr>
        <p:spPr>
          <a:xfrm rot="0">
            <a:off x="2006600" y="3213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286271831" name="Text">
    </p:cNvPr>
          <p:cNvSpPr>
            <a:spLocks noGrp="1"/>
          </p:cNvSpPr>
          <p:nvPr/>
        </p:nvSpPr>
        <p:spPr>
          <a:xfrm rot="0">
            <a:off x="4178300" y="3225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056998808" name="Text">
    </p:cNvPr>
          <p:cNvSpPr>
            <a:spLocks noGrp="1"/>
          </p:cNvSpPr>
          <p:nvPr/>
        </p:nvSpPr>
        <p:spPr>
          <a:xfrm rot="0">
            <a:off x="5867400" y="3225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159082888" name="Line"/>
          <p:cNvSpPr>
            <a:spLocks noGrp="1"/>
          </p:cNvSpPr>
          <p:nvPr/>
        </p:nvSpPr>
        <p:spPr>
          <a:xfrm flipV="1">
            <a:off x="254000" y="372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0072687" name="Text">
    </p:cNvPr>
          <p:cNvSpPr>
            <a:spLocks noGrp="1"/>
          </p:cNvSpPr>
          <p:nvPr/>
        </p:nvSpPr>
        <p:spPr>
          <a:xfrm rot="0">
            <a:off x="533400" y="3479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214852905" name="Text">
    </p:cNvPr>
          <p:cNvSpPr>
            <a:spLocks noGrp="1"/>
          </p:cNvSpPr>
          <p:nvPr/>
        </p:nvSpPr>
        <p:spPr>
          <a:xfrm rot="0">
            <a:off x="2006600" y="3467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747179175" name="Text">
    </p:cNvPr>
          <p:cNvSpPr>
            <a:spLocks noGrp="1"/>
          </p:cNvSpPr>
          <p:nvPr/>
        </p:nvSpPr>
        <p:spPr>
          <a:xfrm rot="0">
            <a:off x="4178300" y="3479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2121009047" name="Text">
    </p:cNvPr>
          <p:cNvSpPr>
            <a:spLocks noGrp="1"/>
          </p:cNvSpPr>
          <p:nvPr/>
        </p:nvSpPr>
        <p:spPr>
          <a:xfrm rot="0">
            <a:off x="5867400" y="3479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LUNES    </a:t>
            </a:r>
          </a:p>
        </p:txBody>
      </p:sp>
      <p:sp>
        <p:nvSpPr>
          <p:cNvPr id="1194992368" name="Line"/>
          <p:cNvSpPr>
            <a:spLocks noGrp="1"/>
          </p:cNvSpPr>
          <p:nvPr/>
        </p:nvSpPr>
        <p:spPr>
          <a:xfrm flipV="1">
            <a:off x="254000" y="3975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0202387" name="Text">
    </p:cNvPr>
          <p:cNvSpPr>
            <a:spLocks noGrp="1"/>
          </p:cNvSpPr>
          <p:nvPr/>
        </p:nvSpPr>
        <p:spPr>
          <a:xfrm rot="0">
            <a:off x="533400" y="3733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Jose</a:t>
            </a:r>
          </a:p>
        </p:txBody>
      </p:sp>
      <p:sp>
        <p:nvSpPr>
          <p:cNvPr id="1554661268" name="Text">
    </p:cNvPr>
          <p:cNvSpPr>
            <a:spLocks noGrp="1"/>
          </p:cNvSpPr>
          <p:nvPr/>
        </p:nvSpPr>
        <p:spPr>
          <a:xfrm rot="0">
            <a:off x="2006600" y="3721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Bermudez</a:t>
            </a:r>
          </a:p>
        </p:txBody>
      </p:sp>
      <p:sp>
        <p:nvSpPr>
          <p:cNvPr id="1122294569" name="Text">
    </p:cNvPr>
          <p:cNvSpPr>
            <a:spLocks noGrp="1"/>
          </p:cNvSpPr>
          <p:nvPr/>
        </p:nvSpPr>
        <p:spPr>
          <a:xfrm rot="0">
            <a:off x="4178300" y="3733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Mena                                              </a:t>
            </a:r>
          </a:p>
        </p:txBody>
      </p:sp>
      <p:sp>
        <p:nvSpPr>
          <p:cNvPr id="1423924263" name="Text">
    </p:cNvPr>
          <p:cNvSpPr>
            <a:spLocks noGrp="1"/>
          </p:cNvSpPr>
          <p:nvPr/>
        </p:nvSpPr>
        <p:spPr>
          <a:xfrm rot="0">
            <a:off x="5867400" y="3733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MARTES   </a:t>
            </a:r>
          </a:p>
        </p:txBody>
      </p:sp>
      <p:sp>
        <p:nvSpPr>
          <p:cNvPr id="2068978887" name="Line"/>
          <p:cNvSpPr>
            <a:spLocks noGrp="1"/>
          </p:cNvSpPr>
          <p:nvPr/>
        </p:nvSpPr>
        <p:spPr>
          <a:xfrm flipV="1">
            <a:off x="254000" y="4229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0353190" name="Text">
    </p:cNvPr>
          <p:cNvSpPr>
            <a:spLocks noGrp="1"/>
          </p:cNvSpPr>
          <p:nvPr/>
        </p:nvSpPr>
        <p:spPr>
          <a:xfrm rot="0">
            <a:off x="533400" y="398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Samuel</a:t>
            </a:r>
          </a:p>
        </p:txBody>
      </p:sp>
      <p:sp>
        <p:nvSpPr>
          <p:cNvPr id="307264221" name="Text">
    </p:cNvPr>
          <p:cNvSpPr>
            <a:spLocks noGrp="1"/>
          </p:cNvSpPr>
          <p:nvPr/>
        </p:nvSpPr>
        <p:spPr>
          <a:xfrm rot="0">
            <a:off x="2006600" y="3975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Olivares</a:t>
            </a:r>
          </a:p>
        </p:txBody>
      </p:sp>
      <p:sp>
        <p:nvSpPr>
          <p:cNvPr id="1019228884" name="Text">
    </p:cNvPr>
          <p:cNvSpPr>
            <a:spLocks noGrp="1"/>
          </p:cNvSpPr>
          <p:nvPr/>
        </p:nvSpPr>
        <p:spPr>
          <a:xfrm rot="0">
            <a:off x="4178300" y="3987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Marin                                             </a:t>
            </a:r>
          </a:p>
        </p:txBody>
      </p:sp>
      <p:sp>
        <p:nvSpPr>
          <p:cNvPr id="1461691823" name="Text">
    </p:cNvPr>
          <p:cNvSpPr>
            <a:spLocks noGrp="1"/>
          </p:cNvSpPr>
          <p:nvPr/>
        </p:nvSpPr>
        <p:spPr>
          <a:xfrm rot="0">
            <a:off x="5867400" y="3987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1878722832" name="Line"/>
          <p:cNvSpPr>
            <a:spLocks noGrp="1"/>
          </p:cNvSpPr>
          <p:nvPr/>
        </p:nvSpPr>
        <p:spPr>
          <a:xfrm flipV="1">
            <a:off x="254000" y="4483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1007264" name="Text">
    </p:cNvPr>
          <p:cNvSpPr>
            <a:spLocks noGrp="1"/>
          </p:cNvSpPr>
          <p:nvPr/>
        </p:nvSpPr>
        <p:spPr>
          <a:xfrm rot="0">
            <a:off x="533400" y="424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Samuel</a:t>
            </a:r>
          </a:p>
        </p:txBody>
      </p:sp>
      <p:sp>
        <p:nvSpPr>
          <p:cNvPr id="1124588331" name="Text">
    </p:cNvPr>
          <p:cNvSpPr>
            <a:spLocks noGrp="1"/>
          </p:cNvSpPr>
          <p:nvPr/>
        </p:nvSpPr>
        <p:spPr>
          <a:xfrm rot="0">
            <a:off x="2006600" y="4229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Olivares</a:t>
            </a:r>
          </a:p>
        </p:txBody>
      </p:sp>
      <p:sp>
        <p:nvSpPr>
          <p:cNvPr id="1772039225" name="Text">
    </p:cNvPr>
          <p:cNvSpPr>
            <a:spLocks noGrp="1"/>
          </p:cNvSpPr>
          <p:nvPr/>
        </p:nvSpPr>
        <p:spPr>
          <a:xfrm rot="0">
            <a:off x="4178300" y="4241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Marin                                             </a:t>
            </a:r>
          </a:p>
        </p:txBody>
      </p:sp>
      <p:sp>
        <p:nvSpPr>
          <p:cNvPr id="1578834835" name="Text">
    </p:cNvPr>
          <p:cNvSpPr>
            <a:spLocks noGrp="1"/>
          </p:cNvSpPr>
          <p:nvPr/>
        </p:nvSpPr>
        <p:spPr>
          <a:xfrm rot="0">
            <a:off x="5867400" y="4241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MIÉRCOLES</a:t>
            </a:r>
          </a:p>
        </p:txBody>
      </p:sp>
      <p:sp>
        <p:nvSpPr>
          <p:cNvPr id="1089239536" name="Line"/>
          <p:cNvSpPr>
            <a:spLocks noGrp="1"/>
          </p:cNvSpPr>
          <p:nvPr/>
        </p:nvSpPr>
        <p:spPr>
          <a:xfrm flipV="1">
            <a:off x="254000" y="4737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36991557" name="Text">
    </p:cNvPr>
          <p:cNvSpPr>
            <a:spLocks noGrp="1"/>
          </p:cNvSpPr>
          <p:nvPr/>
        </p:nvSpPr>
        <p:spPr>
          <a:xfrm rot="0">
            <a:off x="533400" y="449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Samuel</a:t>
            </a:r>
          </a:p>
        </p:txBody>
      </p:sp>
      <p:sp>
        <p:nvSpPr>
          <p:cNvPr id="765534497" name="Text">
    </p:cNvPr>
          <p:cNvSpPr>
            <a:spLocks noGrp="1"/>
          </p:cNvSpPr>
          <p:nvPr/>
        </p:nvSpPr>
        <p:spPr>
          <a:xfrm rot="0">
            <a:off x="2006600" y="4483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Olivares</a:t>
            </a:r>
          </a:p>
        </p:txBody>
      </p:sp>
      <p:sp>
        <p:nvSpPr>
          <p:cNvPr id="736129157" name="Text">
    </p:cNvPr>
          <p:cNvSpPr>
            <a:spLocks noGrp="1"/>
          </p:cNvSpPr>
          <p:nvPr/>
        </p:nvSpPr>
        <p:spPr>
          <a:xfrm rot="0">
            <a:off x="4178300" y="4495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Marin                                             </a:t>
            </a:r>
          </a:p>
        </p:txBody>
      </p:sp>
      <p:sp>
        <p:nvSpPr>
          <p:cNvPr id="140554224" name="Text">
    </p:cNvPr>
          <p:cNvSpPr>
            <a:spLocks noGrp="1"/>
          </p:cNvSpPr>
          <p:nvPr/>
        </p:nvSpPr>
        <p:spPr>
          <a:xfrm rot="0">
            <a:off x="5867400" y="4495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JUEVES   </a:t>
            </a:r>
          </a:p>
        </p:txBody>
      </p:sp>
      <p:sp>
        <p:nvSpPr>
          <p:cNvPr id="1275692973" name="Line"/>
          <p:cNvSpPr>
            <a:spLocks noGrp="1"/>
          </p:cNvSpPr>
          <p:nvPr/>
        </p:nvSpPr>
        <p:spPr>
          <a:xfrm flipV="1">
            <a:off x="254000" y="4991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45166116" name="Text">
    </p:cNvPr>
          <p:cNvSpPr>
            <a:spLocks noGrp="1"/>
          </p:cNvSpPr>
          <p:nvPr/>
        </p:nvSpPr>
        <p:spPr>
          <a:xfrm rot="0">
            <a:off x="533400" y="4749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Samuel</a:t>
            </a:r>
          </a:p>
        </p:txBody>
      </p:sp>
      <p:sp>
        <p:nvSpPr>
          <p:cNvPr id="1078537977" name="Text">
    </p:cNvPr>
          <p:cNvSpPr>
            <a:spLocks noGrp="1"/>
          </p:cNvSpPr>
          <p:nvPr/>
        </p:nvSpPr>
        <p:spPr>
          <a:xfrm rot="0">
            <a:off x="2006600" y="47371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Olivares</a:t>
            </a:r>
          </a:p>
        </p:txBody>
      </p:sp>
      <p:sp>
        <p:nvSpPr>
          <p:cNvPr id="1306203695" name="Text">
    </p:cNvPr>
          <p:cNvSpPr>
            <a:spLocks noGrp="1"/>
          </p:cNvSpPr>
          <p:nvPr/>
        </p:nvSpPr>
        <p:spPr>
          <a:xfrm rot="0">
            <a:off x="4178300" y="4749800"/>
            <a:ext cx="133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Marin                                             </a:t>
            </a:r>
          </a:p>
        </p:txBody>
      </p:sp>
      <p:sp>
        <p:nvSpPr>
          <p:cNvPr id="1299174614" name="Text">
    </p:cNvPr>
          <p:cNvSpPr>
            <a:spLocks noGrp="1"/>
          </p:cNvSpPr>
          <p:nvPr/>
        </p:nvSpPr>
        <p:spPr>
          <a:xfrm rot="0">
            <a:off x="5867400" y="47498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DOMINGO  </a:t>
            </a:r>
          </a:p>
        </p:txBody>
      </p:sp>
      <p:sp>
        <p:nvSpPr>
          <p:cNvPr id="231939680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2 of</a:t>
            </a:r>
          </a:p>
        </p:txBody>
      </p:sp>
      <p:sp>
        <p:nvSpPr>
          <p:cNvPr id="677907066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</a:t>
            </a:r>
          </a:p>
        </p:txBody>
      </p:sp>
      <p:sp>
        <p:nvSpPr>
          <p:cNvPr id="82102213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sábado 02 noviembre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