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883752" name="Text">
    </p:cNvPr>
          <p:cNvSpPr>
            <a:spLocks noGrp="1"/>
          </p:cNvSpPr>
          <p:nvPr/>
        </p:nvSpPr>
        <p:spPr>
          <a:xfrm rot="0">
            <a:off x="5867400" y="38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2019-10-01</a:t>
            </a:r>
          </a:p>
        </p:txBody>
      </p:sp>
      <p:sp>
        <p:nvSpPr>
          <p:cNvPr id="1609261062" name="Text">
    </p:cNvPr>
          <p:cNvSpPr>
            <a:spLocks noGrp="1"/>
          </p:cNvSpPr>
          <p:nvPr/>
        </p:nvSpPr>
        <p:spPr>
          <a:xfrm rot="0">
            <a:off x="5867400" y="800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2019-11-15</a:t>
            </a:r>
          </a:p>
        </p:txBody>
      </p:sp>
      <p:sp>
        <p:nvSpPr>
          <p:cNvPr id="1427857100" name="Text">
    </p:cNvPr>
          <p:cNvSpPr>
            <a:spLocks noGrp="1"/>
          </p:cNvSpPr>
          <p:nvPr/>
        </p:nvSpPr>
        <p:spPr>
          <a:xfrm rot="0">
            <a:off x="254000" y="2222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389647593" name="Text">
    </p:cNvPr>
          <p:cNvSpPr>
            <a:spLocks noGrp="1"/>
          </p:cNvSpPr>
          <p:nvPr/>
        </p:nvSpPr>
        <p:spPr>
          <a:xfrm rot="0">
            <a:off x="5740400" y="2222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2054064985" name="Text">
    </p:cNvPr>
          <p:cNvSpPr>
            <a:spLocks noGrp="1"/>
          </p:cNvSpPr>
          <p:nvPr/>
        </p:nvSpPr>
        <p:spPr>
          <a:xfrm rot="0">
            <a:off x="1524000" y="24892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2114006850" name="Text">
    </p:cNvPr>
          <p:cNvSpPr>
            <a:spLocks noGrp="1"/>
          </p:cNvSpPr>
          <p:nvPr/>
        </p:nvSpPr>
        <p:spPr>
          <a:xfrm rot="0">
            <a:off x="2959100" y="24892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910764400" name="Text">
    </p:cNvPr>
          <p:cNvSpPr>
            <a:spLocks noGrp="1"/>
          </p:cNvSpPr>
          <p:nvPr/>
        </p:nvSpPr>
        <p:spPr>
          <a:xfrm rot="0">
            <a:off x="254000" y="248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711354209" name="Text">
    </p:cNvPr>
          <p:cNvSpPr>
            <a:spLocks noGrp="1"/>
          </p:cNvSpPr>
          <p:nvPr/>
        </p:nvSpPr>
        <p:spPr>
          <a:xfrm rot="0">
            <a:off x="5740400" y="248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1/10/19 12:00 AM</a:t>
            </a:r>
          </a:p>
        </p:txBody>
      </p:sp>
      <p:sp>
        <p:nvSpPr>
          <p:cNvPr id="618399031" name="Text">
    </p:cNvPr>
          <p:cNvSpPr>
            <a:spLocks noGrp="1"/>
          </p:cNvSpPr>
          <p:nvPr/>
        </p:nvSpPr>
        <p:spPr>
          <a:xfrm rot="0">
            <a:off x="1524000" y="40767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406158289" name="Text">
    </p:cNvPr>
          <p:cNvSpPr>
            <a:spLocks noGrp="1"/>
          </p:cNvSpPr>
          <p:nvPr/>
        </p:nvSpPr>
        <p:spPr>
          <a:xfrm rot="0">
            <a:off x="2959100" y="40767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036403880" name="Text">
    </p:cNvPr>
          <p:cNvSpPr>
            <a:spLocks noGrp="1"/>
          </p:cNvSpPr>
          <p:nvPr/>
        </p:nvSpPr>
        <p:spPr>
          <a:xfrm rot="0">
            <a:off x="254000" y="4076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604139806" name="Text">
    </p:cNvPr>
          <p:cNvSpPr>
            <a:spLocks noGrp="1"/>
          </p:cNvSpPr>
          <p:nvPr/>
        </p:nvSpPr>
        <p:spPr>
          <a:xfrm rot="0">
            <a:off x="5740400" y="4076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2/10/19 12:00 AM</a:t>
            </a:r>
          </a:p>
        </p:txBody>
      </p:sp>
      <p:sp>
        <p:nvSpPr>
          <p:cNvPr id="1613966612" name="Text">
    </p:cNvPr>
          <p:cNvSpPr>
            <a:spLocks noGrp="1"/>
          </p:cNvSpPr>
          <p:nvPr/>
        </p:nvSpPr>
        <p:spPr>
          <a:xfrm rot="0">
            <a:off x="1524000" y="56642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823923214" name="Text">
    </p:cNvPr>
          <p:cNvSpPr>
            <a:spLocks noGrp="1"/>
          </p:cNvSpPr>
          <p:nvPr/>
        </p:nvSpPr>
        <p:spPr>
          <a:xfrm rot="0">
            <a:off x="2959100" y="56642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055974273" name="Text">
    </p:cNvPr>
          <p:cNvSpPr>
            <a:spLocks noGrp="1"/>
          </p:cNvSpPr>
          <p:nvPr/>
        </p:nvSpPr>
        <p:spPr>
          <a:xfrm rot="0">
            <a:off x="254000" y="566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64495296" name="Text">
    </p:cNvPr>
          <p:cNvSpPr>
            <a:spLocks noGrp="1"/>
          </p:cNvSpPr>
          <p:nvPr/>
        </p:nvSpPr>
        <p:spPr>
          <a:xfrm rot="0">
            <a:off x="5740400" y="566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3/10/19 12:00 AM</a:t>
            </a:r>
          </a:p>
        </p:txBody>
      </p:sp>
      <p:sp>
        <p:nvSpPr>
          <p:cNvPr id="1886333024" name="Text">
    </p:cNvPr>
          <p:cNvSpPr>
            <a:spLocks noGrp="1"/>
          </p:cNvSpPr>
          <p:nvPr/>
        </p:nvSpPr>
        <p:spPr>
          <a:xfrm rot="0">
            <a:off x="1524000" y="72517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565368833" name="Text">
    </p:cNvPr>
          <p:cNvSpPr>
            <a:spLocks noGrp="1"/>
          </p:cNvSpPr>
          <p:nvPr/>
        </p:nvSpPr>
        <p:spPr>
          <a:xfrm rot="0">
            <a:off x="2959100" y="72517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409455453" name="Text">
    </p:cNvPr>
          <p:cNvSpPr>
            <a:spLocks noGrp="1"/>
          </p:cNvSpPr>
          <p:nvPr/>
        </p:nvSpPr>
        <p:spPr>
          <a:xfrm rot="0">
            <a:off x="254000" y="725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2117211246" name="Text">
    </p:cNvPr>
          <p:cNvSpPr>
            <a:spLocks noGrp="1"/>
          </p:cNvSpPr>
          <p:nvPr/>
        </p:nvSpPr>
        <p:spPr>
          <a:xfrm rot="0">
            <a:off x="5740400" y="725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4/10/19 12:00 AM</a:t>
            </a:r>
          </a:p>
        </p:txBody>
      </p:sp>
      <p:sp>
        <p:nvSpPr>
          <p:cNvPr id="2006388704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85170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1743497088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2010573025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994035382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515965914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614194358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6/11/19 12:00 AM</a:t>
            </a:r>
          </a:p>
        </p:txBody>
      </p:sp>
      <p:sp>
        <p:nvSpPr>
          <p:cNvPr id="543677361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697166205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629062943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886017692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7/11/19 12:00 AM</a:t>
            </a:r>
          </a:p>
        </p:txBody>
      </p:sp>
      <p:sp>
        <p:nvSpPr>
          <p:cNvPr id="720069095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84065180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670352291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862734511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8/11/19 12:00 AM</a:t>
            </a:r>
          </a:p>
        </p:txBody>
      </p:sp>
      <p:sp>
        <p:nvSpPr>
          <p:cNvPr id="504537841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354813907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370024371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07809603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9/11/19 12:00 AM</a:t>
            </a:r>
          </a:p>
        </p:txBody>
      </p:sp>
      <p:sp>
        <p:nvSpPr>
          <p:cNvPr id="224605269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796387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1292414414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600932415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931449228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904830245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031807115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10/11/19 12:00 AM</a:t>
            </a:r>
          </a:p>
        </p:txBody>
      </p:sp>
      <p:sp>
        <p:nvSpPr>
          <p:cNvPr id="310349692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61271062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122000626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2119739997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11/11/19 12:00 AM</a:t>
            </a:r>
          </a:p>
        </p:txBody>
      </p:sp>
      <p:sp>
        <p:nvSpPr>
          <p:cNvPr id="280153733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608192217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679264621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604771824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12/11/19 12:00 AM</a:t>
            </a:r>
          </a:p>
        </p:txBody>
      </p:sp>
      <p:sp>
        <p:nvSpPr>
          <p:cNvPr id="1499919463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2142635804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664975204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318233407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13/11/19 12:00 AM</a:t>
            </a:r>
          </a:p>
        </p:txBody>
      </p:sp>
      <p:sp>
        <p:nvSpPr>
          <p:cNvPr id="540652870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575290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1565744054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112440958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800249451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121519776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93349286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14/11/19 12:00 AM</a:t>
            </a:r>
          </a:p>
        </p:txBody>
      </p:sp>
      <p:sp>
        <p:nvSpPr>
          <p:cNvPr id="504050476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407078526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307565022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351202151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15/11/19 12:00 AM</a:t>
            </a:r>
          </a:p>
        </p:txBody>
      </p:sp>
      <p:sp>
        <p:nvSpPr>
          <p:cNvPr id="1396390021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Olivares</a:t>
            </a:r>
          </a:p>
        </p:txBody>
      </p:sp>
      <p:sp>
        <p:nvSpPr>
          <p:cNvPr id="1464804586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Marin                                             </a:t>
            </a:r>
          </a:p>
        </p:txBody>
      </p:sp>
      <p:sp>
        <p:nvSpPr>
          <p:cNvPr id="1840120892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Samuel</a:t>
            </a:r>
          </a:p>
        </p:txBody>
      </p:sp>
      <p:sp>
        <p:nvSpPr>
          <p:cNvPr id="251166525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24/10/19 12:00 AM</a:t>
            </a:r>
          </a:p>
        </p:txBody>
      </p:sp>
      <p:sp>
        <p:nvSpPr>
          <p:cNvPr id="67998071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Olivares</a:t>
            </a:r>
          </a:p>
        </p:txBody>
      </p:sp>
      <p:sp>
        <p:nvSpPr>
          <p:cNvPr id="717983080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Marin                                             </a:t>
            </a:r>
          </a:p>
        </p:txBody>
      </p:sp>
      <p:sp>
        <p:nvSpPr>
          <p:cNvPr id="937030633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Samuel</a:t>
            </a:r>
          </a:p>
        </p:txBody>
      </p:sp>
      <p:sp>
        <p:nvSpPr>
          <p:cNvPr id="2048222136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29/10/19 12:00 AM</a:t>
            </a:r>
          </a:p>
        </p:txBody>
      </p:sp>
      <p:sp>
        <p:nvSpPr>
          <p:cNvPr id="318493604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103454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471031193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1296753920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Olivares</a:t>
            </a:r>
          </a:p>
        </p:txBody>
      </p:sp>
      <p:sp>
        <p:nvSpPr>
          <p:cNvPr id="23095806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Marin                                             </a:t>
            </a:r>
          </a:p>
        </p:txBody>
      </p:sp>
      <p:sp>
        <p:nvSpPr>
          <p:cNvPr id="145156816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Samuel</a:t>
            </a:r>
          </a:p>
        </p:txBody>
      </p:sp>
      <p:sp>
        <p:nvSpPr>
          <p:cNvPr id="241144264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11/11/19 12:00 AM</a:t>
            </a:r>
          </a:p>
        </p:txBody>
      </p:sp>
      <p:sp>
        <p:nvSpPr>
          <p:cNvPr id="346490854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Olivares</a:t>
            </a:r>
          </a:p>
        </p:txBody>
      </p:sp>
      <p:sp>
        <p:nvSpPr>
          <p:cNvPr id="369799957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Marin                                             </a:t>
            </a:r>
          </a:p>
        </p:txBody>
      </p:sp>
      <p:sp>
        <p:nvSpPr>
          <p:cNvPr id="692403054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Samuel</a:t>
            </a:r>
          </a:p>
        </p:txBody>
      </p:sp>
      <p:sp>
        <p:nvSpPr>
          <p:cNvPr id="1541815903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13/11/19 12:00 AM</a:t>
            </a:r>
          </a:p>
        </p:txBody>
      </p:sp>
      <p:sp>
        <p:nvSpPr>
          <p:cNvPr id="2001902322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546307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1716106663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146168932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200728733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310957335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969387628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5/10/19 12:00 AM</a:t>
            </a:r>
          </a:p>
        </p:txBody>
      </p:sp>
      <p:sp>
        <p:nvSpPr>
          <p:cNvPr id="61374540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235683302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492000168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434317984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6/10/19 12:00 AM</a:t>
            </a:r>
          </a:p>
        </p:txBody>
      </p:sp>
      <p:sp>
        <p:nvSpPr>
          <p:cNvPr id="1578001200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795330336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674107255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681088760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7/10/19 12:00 AM</a:t>
            </a:r>
          </a:p>
        </p:txBody>
      </p:sp>
      <p:sp>
        <p:nvSpPr>
          <p:cNvPr id="94529336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342752875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281363494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547581444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8/10/19 12:00 AM</a:t>
            </a:r>
          </a:p>
        </p:txBody>
      </p:sp>
      <p:sp>
        <p:nvSpPr>
          <p:cNvPr id="909006479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787591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26631734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981386062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2124443808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748574371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542304892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9/10/19 12:00 AM</a:t>
            </a:r>
          </a:p>
        </p:txBody>
      </p:sp>
      <p:sp>
        <p:nvSpPr>
          <p:cNvPr id="390424828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780297668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258305052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2105029972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10/10/19 12:00 AM</a:t>
            </a:r>
          </a:p>
        </p:txBody>
      </p:sp>
      <p:sp>
        <p:nvSpPr>
          <p:cNvPr id="1103536271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118225532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48679394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875756600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11/10/19 12:00 AM</a:t>
            </a:r>
          </a:p>
        </p:txBody>
      </p:sp>
      <p:sp>
        <p:nvSpPr>
          <p:cNvPr id="1082454249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880101793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502834295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2053347905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12/10/19 12:00 AM</a:t>
            </a:r>
          </a:p>
        </p:txBody>
      </p:sp>
      <p:sp>
        <p:nvSpPr>
          <p:cNvPr id="495402588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00364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1090745049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659839274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50718274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77033994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346530616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13/10/19 12:00 AM</a:t>
            </a:r>
          </a:p>
        </p:txBody>
      </p:sp>
      <p:sp>
        <p:nvSpPr>
          <p:cNvPr id="1440408339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2034317340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431235389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516024990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14/10/19 12:00 AM</a:t>
            </a:r>
          </a:p>
        </p:txBody>
      </p:sp>
      <p:sp>
        <p:nvSpPr>
          <p:cNvPr id="1486620349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678253674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283649427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800037716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15/10/19 12:00 AM</a:t>
            </a:r>
          </a:p>
        </p:txBody>
      </p:sp>
      <p:sp>
        <p:nvSpPr>
          <p:cNvPr id="398379506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429340523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78082787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459698712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16/10/19 12:00 AM</a:t>
            </a:r>
          </a:p>
        </p:txBody>
      </p:sp>
      <p:sp>
        <p:nvSpPr>
          <p:cNvPr id="907120211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971427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1289923671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316516399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671407921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875598434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835597991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17/10/19 12:00 AM</a:t>
            </a:r>
          </a:p>
        </p:txBody>
      </p:sp>
      <p:sp>
        <p:nvSpPr>
          <p:cNvPr id="302666229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477755858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745196477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61716911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18/10/19 12:00 AM</a:t>
            </a:r>
          </a:p>
        </p:txBody>
      </p:sp>
      <p:sp>
        <p:nvSpPr>
          <p:cNvPr id="1231484823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444739584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624192974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965866906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19/10/19 12:00 AM</a:t>
            </a:r>
          </a:p>
        </p:txBody>
      </p:sp>
      <p:sp>
        <p:nvSpPr>
          <p:cNvPr id="185083111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8456118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426324271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62110967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20/10/19 12:00 AM</a:t>
            </a:r>
          </a:p>
        </p:txBody>
      </p:sp>
      <p:sp>
        <p:nvSpPr>
          <p:cNvPr id="1129103161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592337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466099272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1582001379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2027464036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984726042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767421639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21/10/19 12:00 AM</a:t>
            </a:r>
          </a:p>
        </p:txBody>
      </p:sp>
      <p:sp>
        <p:nvSpPr>
          <p:cNvPr id="680833511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366658068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19859425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161684758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22/10/19 12:00 AM</a:t>
            </a:r>
          </a:p>
        </p:txBody>
      </p:sp>
      <p:sp>
        <p:nvSpPr>
          <p:cNvPr id="1219194335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86830012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727797465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21895668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23/10/19 12:00 AM</a:t>
            </a:r>
          </a:p>
        </p:txBody>
      </p:sp>
      <p:sp>
        <p:nvSpPr>
          <p:cNvPr id="311970199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264380500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787788019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594133856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24/10/19 12:00 AM</a:t>
            </a:r>
          </a:p>
        </p:txBody>
      </p:sp>
      <p:sp>
        <p:nvSpPr>
          <p:cNvPr id="251700198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23826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438745906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1630689947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806162632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227142924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576268452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25/10/19 12:00 AM</a:t>
            </a:r>
          </a:p>
        </p:txBody>
      </p:sp>
      <p:sp>
        <p:nvSpPr>
          <p:cNvPr id="1363958006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82360717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187759505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767351268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26/10/19 12:00 AM</a:t>
            </a:r>
          </a:p>
        </p:txBody>
      </p:sp>
      <p:sp>
        <p:nvSpPr>
          <p:cNvPr id="503627597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608600017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193212145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212232719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27/10/19 12:00 AM</a:t>
            </a:r>
          </a:p>
        </p:txBody>
      </p:sp>
      <p:sp>
        <p:nvSpPr>
          <p:cNvPr id="929251841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645816573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391501119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832477052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28/10/19 12:00 AM</a:t>
            </a:r>
          </a:p>
        </p:txBody>
      </p:sp>
      <p:sp>
        <p:nvSpPr>
          <p:cNvPr id="1080509840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346851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1029546651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457770701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643682801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478859684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284764116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29/10/19 12:00 AM</a:t>
            </a:r>
          </a:p>
        </p:txBody>
      </p:sp>
      <p:sp>
        <p:nvSpPr>
          <p:cNvPr id="524286437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985517792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886400482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591293801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30/10/19 12:00 AM</a:t>
            </a:r>
          </a:p>
        </p:txBody>
      </p:sp>
      <p:sp>
        <p:nvSpPr>
          <p:cNvPr id="1127106618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397431921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716418138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919276255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31/10/19 12:00 AM</a:t>
            </a:r>
          </a:p>
        </p:txBody>
      </p:sp>
      <p:sp>
        <p:nvSpPr>
          <p:cNvPr id="118877092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303244523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33856341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770591111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1/11/19 12:00 AM</a:t>
            </a:r>
          </a:p>
        </p:txBody>
      </p:sp>
      <p:sp>
        <p:nvSpPr>
          <p:cNvPr id="1097436633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591267" name="Text">
    </p:cNvPr>
          <p:cNvSpPr>
            <a:spLocks noGrp="1"/>
          </p:cNvSpPr>
          <p:nvPr/>
        </p:nvSpPr>
        <p:spPr>
          <a:xfrm rot="0">
            <a:off x="2540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del Medico</a:t>
            </a:r>
          </a:p>
        </p:txBody>
      </p:sp>
      <p:sp>
        <p:nvSpPr>
          <p:cNvPr id="505026744" name="Text">
    </p:cNvPr>
          <p:cNvSpPr>
            <a:spLocks noGrp="1"/>
          </p:cNvSpPr>
          <p:nvPr/>
        </p:nvSpPr>
        <p:spPr>
          <a:xfrm rot="0">
            <a:off x="5740400" y="121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Fecha de la Agenda</a:t>
            </a:r>
          </a:p>
        </p:txBody>
      </p:sp>
      <p:sp>
        <p:nvSpPr>
          <p:cNvPr id="1068377559" name="Text">
    </p:cNvPr>
          <p:cNvSpPr>
            <a:spLocks noGrp="1"/>
          </p:cNvSpPr>
          <p:nvPr/>
        </p:nvSpPr>
        <p:spPr>
          <a:xfrm rot="0">
            <a:off x="1524000" y="1485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849637566" name="Text">
    </p:cNvPr>
          <p:cNvSpPr>
            <a:spLocks noGrp="1"/>
          </p:cNvSpPr>
          <p:nvPr/>
        </p:nvSpPr>
        <p:spPr>
          <a:xfrm rot="0">
            <a:off x="2959100" y="1485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315245660" name="Text">
    </p:cNvPr>
          <p:cNvSpPr>
            <a:spLocks noGrp="1"/>
          </p:cNvSpPr>
          <p:nvPr/>
        </p:nvSpPr>
        <p:spPr>
          <a:xfrm rot="0">
            <a:off x="2540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7606512" name="Text">
    </p:cNvPr>
          <p:cNvSpPr>
            <a:spLocks noGrp="1"/>
          </p:cNvSpPr>
          <p:nvPr/>
        </p:nvSpPr>
        <p:spPr>
          <a:xfrm rot="0">
            <a:off x="57404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2/11/19 12:00 AM</a:t>
            </a:r>
          </a:p>
        </p:txBody>
      </p:sp>
      <p:sp>
        <p:nvSpPr>
          <p:cNvPr id="1312427444" name="Text">
    </p:cNvPr>
          <p:cNvSpPr>
            <a:spLocks noGrp="1"/>
          </p:cNvSpPr>
          <p:nvPr/>
        </p:nvSpPr>
        <p:spPr>
          <a:xfrm rot="0">
            <a:off x="1524000" y="3073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602925901" name="Text">
    </p:cNvPr>
          <p:cNvSpPr>
            <a:spLocks noGrp="1"/>
          </p:cNvSpPr>
          <p:nvPr/>
        </p:nvSpPr>
        <p:spPr>
          <a:xfrm rot="0">
            <a:off x="2959100" y="3073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964380430" name="Text">
    </p:cNvPr>
          <p:cNvSpPr>
            <a:spLocks noGrp="1"/>
          </p:cNvSpPr>
          <p:nvPr/>
        </p:nvSpPr>
        <p:spPr>
          <a:xfrm rot="0">
            <a:off x="2540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422064961" name="Text">
    </p:cNvPr>
          <p:cNvSpPr>
            <a:spLocks noGrp="1"/>
          </p:cNvSpPr>
          <p:nvPr/>
        </p:nvSpPr>
        <p:spPr>
          <a:xfrm rot="0">
            <a:off x="5740400" y="3073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3/11/19 12:00 AM</a:t>
            </a:r>
          </a:p>
        </p:txBody>
      </p:sp>
      <p:sp>
        <p:nvSpPr>
          <p:cNvPr id="123849341" name="Text">
    </p:cNvPr>
          <p:cNvSpPr>
            <a:spLocks noGrp="1"/>
          </p:cNvSpPr>
          <p:nvPr/>
        </p:nvSpPr>
        <p:spPr>
          <a:xfrm rot="0">
            <a:off x="1524000" y="46609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223033089" name="Text">
    </p:cNvPr>
          <p:cNvSpPr>
            <a:spLocks noGrp="1"/>
          </p:cNvSpPr>
          <p:nvPr/>
        </p:nvSpPr>
        <p:spPr>
          <a:xfrm rot="0">
            <a:off x="2959100" y="46609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852523153" name="Text">
    </p:cNvPr>
          <p:cNvSpPr>
            <a:spLocks noGrp="1"/>
          </p:cNvSpPr>
          <p:nvPr/>
        </p:nvSpPr>
        <p:spPr>
          <a:xfrm rot="0">
            <a:off x="2540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914474534" name="Text">
    </p:cNvPr>
          <p:cNvSpPr>
            <a:spLocks noGrp="1"/>
          </p:cNvSpPr>
          <p:nvPr/>
        </p:nvSpPr>
        <p:spPr>
          <a:xfrm rot="0">
            <a:off x="5740400" y="4660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4/11/19 12:00 AM</a:t>
            </a:r>
          </a:p>
        </p:txBody>
      </p:sp>
      <p:sp>
        <p:nvSpPr>
          <p:cNvPr id="1069207721" name="Text">
    </p:cNvPr>
          <p:cNvSpPr>
            <a:spLocks noGrp="1"/>
          </p:cNvSpPr>
          <p:nvPr/>
        </p:nvSpPr>
        <p:spPr>
          <a:xfrm rot="0">
            <a:off x="1524000" y="6248400"/>
            <a:ext cx="1435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Bermudez</a:t>
            </a:r>
          </a:p>
        </p:txBody>
      </p:sp>
      <p:sp>
        <p:nvSpPr>
          <p:cNvPr id="1797069664" name="Text">
    </p:cNvPr>
          <p:cNvSpPr>
            <a:spLocks noGrp="1"/>
          </p:cNvSpPr>
          <p:nvPr/>
        </p:nvSpPr>
        <p:spPr>
          <a:xfrm rot="0">
            <a:off x="2959100" y="6248400"/>
            <a:ext cx="1651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Mena                                              </a:t>
            </a:r>
          </a:p>
        </p:txBody>
      </p:sp>
      <p:sp>
        <p:nvSpPr>
          <p:cNvPr id="1599513432" name="Text">
    </p:cNvPr>
          <p:cNvSpPr>
            <a:spLocks noGrp="1"/>
          </p:cNvSpPr>
          <p:nvPr/>
        </p:nvSpPr>
        <p:spPr>
          <a:xfrm rot="0">
            <a:off x="2540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Jose</a:t>
            </a:r>
          </a:p>
        </p:txBody>
      </p:sp>
      <p:sp>
        <p:nvSpPr>
          <p:cNvPr id="1742663266" name="Text">
    </p:cNvPr>
          <p:cNvSpPr>
            <a:spLocks noGrp="1"/>
          </p:cNvSpPr>
          <p:nvPr/>
        </p:nvSpPr>
        <p:spPr>
          <a:xfrm rot="0">
            <a:off x="5740400" y="624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5/11/19 12:00 AM</a:t>
            </a:r>
          </a:p>
        </p:txBody>
      </p:sp>
      <p:sp>
        <p:nvSpPr>
          <p:cNvPr id="235423144" name="Text">
    </p:cNvPr>
          <p:cNvSpPr>
            <a:spLocks noGrp="1"/>
          </p:cNvSpPr>
          <p:nvPr/>
        </p:nvSpPr>
        <p:spPr>
          <a:xfrm rot="0">
            <a:off x="5867400" y="1003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