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ur clement" initials="Jc" lastIdx="3" clrIdx="0">
    <p:extLst>
      <p:ext uri="{19B8F6BF-5375-455C-9EA6-DF929625EA0E}">
        <p15:presenceInfo xmlns:p15="http://schemas.microsoft.com/office/powerpoint/2012/main" userId="b69dcf64cc7c2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8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1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023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9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33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5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9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0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2EA-CDD0-4B74-9EB9-DD218018EBB4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D429E-37E0-46A9-B2EC-C01D503C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95" y="1759590"/>
            <a:ext cx="9594854" cy="2785145"/>
          </a:xfrm>
        </p:spPr>
        <p:txBody>
          <a:bodyPr/>
          <a:lstStyle/>
          <a:p>
            <a:pPr algn="ctr"/>
            <a:br>
              <a:rPr lang="fr-FR" dirty="0">
                <a:solidFill>
                  <a:schemeClr val="tx1"/>
                </a:solidFill>
              </a:rPr>
            </a:br>
            <a:r>
              <a:rPr lang="fr-FR" sz="4000" dirty="0">
                <a:solidFill>
                  <a:schemeClr val="tx1"/>
                </a:solidFill>
              </a:rPr>
              <a:t>Identifiez les besoins de votre client pour concevoir l'application de ses rêves.</a:t>
            </a:r>
            <a:br>
              <a:rPr lang="fr-FR" sz="4000" dirty="0">
                <a:solidFill>
                  <a:schemeClr val="tx1"/>
                </a:solidFill>
              </a:rPr>
            </a:br>
            <a:endParaRPr lang="fr-FR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penClassrooms - Website - Paris, France | Facebook - 55 Reviews - 987  Photos">
            <a:extLst>
              <a:ext uri="{FF2B5EF4-FFF2-40B4-BE49-F238E27FC236}">
                <a16:creationId xmlns:a16="http://schemas.microsoft.com/office/drawing/2014/main" id="{98B97361-84EA-464C-AF28-2F1982C0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602" y="117578"/>
            <a:ext cx="712931" cy="7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4181E7B-634F-456C-AF2B-4B155EFAA0F4}"/>
              </a:ext>
            </a:extLst>
          </p:cNvPr>
          <p:cNvSpPr txBox="1"/>
          <p:nvPr/>
        </p:nvSpPr>
        <p:spPr>
          <a:xfrm>
            <a:off x="1006679" y="117578"/>
            <a:ext cx="378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JOURDAIN Clément</a:t>
            </a:r>
          </a:p>
          <a:p>
            <a:r>
              <a:rPr lang="fr-FR" dirty="0"/>
              <a:t>Développeur d’application JAVA</a:t>
            </a:r>
          </a:p>
        </p:txBody>
      </p:sp>
    </p:spTree>
    <p:extLst>
      <p:ext uri="{BB962C8B-B14F-4D97-AF65-F5344CB8AC3E}">
        <p14:creationId xmlns:p14="http://schemas.microsoft.com/office/powerpoint/2010/main" val="1127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7C180D5-C94B-454C-A2A2-D4F7AF8F6067}"/>
              </a:ext>
            </a:extLst>
          </p:cNvPr>
          <p:cNvGrpSpPr/>
          <p:nvPr/>
        </p:nvGrpSpPr>
        <p:grpSpPr>
          <a:xfrm>
            <a:off x="1522602" y="809877"/>
            <a:ext cx="947956" cy="1015663"/>
            <a:chOff x="1384183" y="1106352"/>
            <a:chExt cx="947956" cy="101566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5BCCA59-1E70-4831-8365-04166485152F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3AE4FA3-0F3A-4BC8-BA76-2A5D4F00A2BF}"/>
                </a:ext>
              </a:extLst>
            </p:cNvPr>
            <p:cNvSpPr txBox="1"/>
            <p:nvPr/>
          </p:nvSpPr>
          <p:spPr>
            <a:xfrm>
              <a:off x="1581323" y="1106352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34D939A-4F7A-4B55-B428-5CBB98313FB0}"/>
              </a:ext>
            </a:extLst>
          </p:cNvPr>
          <p:cNvGrpSpPr/>
          <p:nvPr/>
        </p:nvGrpSpPr>
        <p:grpSpPr>
          <a:xfrm>
            <a:off x="1522602" y="2060619"/>
            <a:ext cx="947956" cy="1026357"/>
            <a:chOff x="1392572" y="2155869"/>
            <a:chExt cx="947956" cy="102635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C5E7D5D-A675-4080-825E-336D7D696954}"/>
                </a:ext>
              </a:extLst>
            </p:cNvPr>
            <p:cNvSpPr/>
            <p:nvPr/>
          </p:nvSpPr>
          <p:spPr>
            <a:xfrm>
              <a:off x="1392572" y="2234270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B5B7A29-DE62-4680-8466-C8E420AD45CF}"/>
                </a:ext>
              </a:extLst>
            </p:cNvPr>
            <p:cNvSpPr txBox="1"/>
            <p:nvPr/>
          </p:nvSpPr>
          <p:spPr>
            <a:xfrm>
              <a:off x="1581322" y="2155869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85B1C6F-3407-457A-85F6-62838FE37077}"/>
              </a:ext>
            </a:extLst>
          </p:cNvPr>
          <p:cNvGrpSpPr/>
          <p:nvPr/>
        </p:nvGrpSpPr>
        <p:grpSpPr>
          <a:xfrm>
            <a:off x="1514211" y="3317199"/>
            <a:ext cx="947956" cy="1015663"/>
            <a:chOff x="1384183" y="3292176"/>
            <a:chExt cx="947956" cy="101566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99E64CA-D467-4223-ACB0-70207C52B078}"/>
                </a:ext>
              </a:extLst>
            </p:cNvPr>
            <p:cNvSpPr/>
            <p:nvPr/>
          </p:nvSpPr>
          <p:spPr>
            <a:xfrm>
              <a:off x="1384183" y="3345112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30E122E-7EFF-4F90-AE21-DD79DA93C063}"/>
                </a:ext>
              </a:extLst>
            </p:cNvPr>
            <p:cNvSpPr txBox="1"/>
            <p:nvPr/>
          </p:nvSpPr>
          <p:spPr>
            <a:xfrm>
              <a:off x="1581321" y="3292176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CAF0957-1281-4F68-B9B0-DC71E16A9425}"/>
              </a:ext>
            </a:extLst>
          </p:cNvPr>
          <p:cNvSpPr txBox="1"/>
          <p:nvPr/>
        </p:nvSpPr>
        <p:spPr>
          <a:xfrm>
            <a:off x="2803322" y="1056098"/>
            <a:ext cx="802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 quoi sert le produit ?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11E3BE4-3F79-4F40-88C3-7BF523BDFB77}"/>
              </a:ext>
            </a:extLst>
          </p:cNvPr>
          <p:cNvSpPr txBox="1"/>
          <p:nvPr/>
        </p:nvSpPr>
        <p:spPr>
          <a:xfrm>
            <a:off x="2803322" y="2354857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qui est le produit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CB7FD97-3848-40D1-B89C-EBCFF301FB5B}"/>
              </a:ext>
            </a:extLst>
          </p:cNvPr>
          <p:cNvSpPr txBox="1"/>
          <p:nvPr/>
        </p:nvSpPr>
        <p:spPr>
          <a:xfrm>
            <a:off x="2803322" y="3563420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Comment mesurez la réussite du produit ?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14C2B74-86EE-4DE8-941A-5FF12190F514}"/>
              </a:ext>
            </a:extLst>
          </p:cNvPr>
          <p:cNvGrpSpPr/>
          <p:nvPr/>
        </p:nvGrpSpPr>
        <p:grpSpPr>
          <a:xfrm>
            <a:off x="1522602" y="4613386"/>
            <a:ext cx="947956" cy="1015663"/>
            <a:chOff x="1384183" y="3304312"/>
            <a:chExt cx="947956" cy="1015663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71D34BD-09CB-4A76-A666-4050E4F02DE6}"/>
                </a:ext>
              </a:extLst>
            </p:cNvPr>
            <p:cNvSpPr/>
            <p:nvPr/>
          </p:nvSpPr>
          <p:spPr>
            <a:xfrm>
              <a:off x="1384183" y="3345112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C0D4150-D76A-4218-8D95-CD36A7717B48}"/>
                </a:ext>
              </a:extLst>
            </p:cNvPr>
            <p:cNvSpPr txBox="1"/>
            <p:nvPr/>
          </p:nvSpPr>
          <p:spPr>
            <a:xfrm>
              <a:off x="1572929" y="3304312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69FE37F2-F415-434B-8D5A-3D96EBD5542B}"/>
              </a:ext>
            </a:extLst>
          </p:cNvPr>
          <p:cNvSpPr txBox="1"/>
          <p:nvPr/>
        </p:nvSpPr>
        <p:spPr>
          <a:xfrm>
            <a:off x="2803322" y="4866554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Visite guidée des livrables</a:t>
            </a:r>
          </a:p>
        </p:txBody>
      </p:sp>
    </p:spTree>
    <p:extLst>
      <p:ext uri="{BB962C8B-B14F-4D97-AF65-F5344CB8AC3E}">
        <p14:creationId xmlns:p14="http://schemas.microsoft.com/office/powerpoint/2010/main" val="13275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313156" y="247305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 quoi sert le produit ?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FE8F735A-420C-42EF-9FDF-8FFE3E9976CA}"/>
              </a:ext>
            </a:extLst>
          </p:cNvPr>
          <p:cNvSpPr/>
          <p:nvPr/>
        </p:nvSpPr>
        <p:spPr>
          <a:xfrm>
            <a:off x="4994400" y="710798"/>
            <a:ext cx="1860924" cy="1209600"/>
          </a:xfrm>
          <a:custGeom>
            <a:avLst/>
            <a:gdLst>
              <a:gd name="connsiteX0" fmla="*/ 0 w 1860924"/>
              <a:gd name="connsiteY0" fmla="*/ 201604 h 1209600"/>
              <a:gd name="connsiteX1" fmla="*/ 201604 w 1860924"/>
              <a:gd name="connsiteY1" fmla="*/ 0 h 1209600"/>
              <a:gd name="connsiteX2" fmla="*/ 1659320 w 1860924"/>
              <a:gd name="connsiteY2" fmla="*/ 0 h 1209600"/>
              <a:gd name="connsiteX3" fmla="*/ 1860924 w 1860924"/>
              <a:gd name="connsiteY3" fmla="*/ 201604 h 1209600"/>
              <a:gd name="connsiteX4" fmla="*/ 1860924 w 1860924"/>
              <a:gd name="connsiteY4" fmla="*/ 1007996 h 1209600"/>
              <a:gd name="connsiteX5" fmla="*/ 1659320 w 1860924"/>
              <a:gd name="connsiteY5" fmla="*/ 1209600 h 1209600"/>
              <a:gd name="connsiteX6" fmla="*/ 201604 w 1860924"/>
              <a:gd name="connsiteY6" fmla="*/ 1209600 h 1209600"/>
              <a:gd name="connsiteX7" fmla="*/ 0 w 1860924"/>
              <a:gd name="connsiteY7" fmla="*/ 1007996 h 1209600"/>
              <a:gd name="connsiteX8" fmla="*/ 0 w 1860924"/>
              <a:gd name="connsiteY8" fmla="*/ 201604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24" h="1209600">
                <a:moveTo>
                  <a:pt x="0" y="201604"/>
                </a:moveTo>
                <a:cubicBezTo>
                  <a:pt x="0" y="90261"/>
                  <a:pt x="90261" y="0"/>
                  <a:pt x="201604" y="0"/>
                </a:cubicBezTo>
                <a:lnTo>
                  <a:pt x="1659320" y="0"/>
                </a:lnTo>
                <a:cubicBezTo>
                  <a:pt x="1770663" y="0"/>
                  <a:pt x="1860924" y="90261"/>
                  <a:pt x="1860924" y="201604"/>
                </a:cubicBezTo>
                <a:lnTo>
                  <a:pt x="1860924" y="1007996"/>
                </a:lnTo>
                <a:cubicBezTo>
                  <a:pt x="1860924" y="1119339"/>
                  <a:pt x="1770663" y="1209600"/>
                  <a:pt x="1659320" y="1209600"/>
                </a:cubicBezTo>
                <a:lnTo>
                  <a:pt x="201604" y="1209600"/>
                </a:lnTo>
                <a:cubicBezTo>
                  <a:pt x="90261" y="1209600"/>
                  <a:pt x="0" y="1119339"/>
                  <a:pt x="0" y="1007996"/>
                </a:cubicBezTo>
                <a:lnTo>
                  <a:pt x="0" y="2016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628" tIns="127628" rIns="127628" bIns="12762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Interface d’échange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2359215-5EE2-4FFB-8B06-CAB26008F49D}"/>
              </a:ext>
            </a:extLst>
          </p:cNvPr>
          <p:cNvSpPr/>
          <p:nvPr/>
        </p:nvSpPr>
        <p:spPr>
          <a:xfrm>
            <a:off x="3507415" y="1315599"/>
            <a:ext cx="4834895" cy="483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60703" y="191617"/>
                </a:moveTo>
                <a:arcTo wR="2417447" hR="2417447" stAng="17577967" swAng="1962274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E7A1CF51-7614-4116-A0DF-223466E12E9E}"/>
              </a:ext>
            </a:extLst>
          </p:cNvPr>
          <p:cNvSpPr/>
          <p:nvPr/>
        </p:nvSpPr>
        <p:spPr>
          <a:xfrm>
            <a:off x="7293530" y="2381213"/>
            <a:ext cx="1860924" cy="1209600"/>
          </a:xfrm>
          <a:custGeom>
            <a:avLst/>
            <a:gdLst>
              <a:gd name="connsiteX0" fmla="*/ 0 w 1860924"/>
              <a:gd name="connsiteY0" fmla="*/ 201604 h 1209600"/>
              <a:gd name="connsiteX1" fmla="*/ 201604 w 1860924"/>
              <a:gd name="connsiteY1" fmla="*/ 0 h 1209600"/>
              <a:gd name="connsiteX2" fmla="*/ 1659320 w 1860924"/>
              <a:gd name="connsiteY2" fmla="*/ 0 h 1209600"/>
              <a:gd name="connsiteX3" fmla="*/ 1860924 w 1860924"/>
              <a:gd name="connsiteY3" fmla="*/ 201604 h 1209600"/>
              <a:gd name="connsiteX4" fmla="*/ 1860924 w 1860924"/>
              <a:gd name="connsiteY4" fmla="*/ 1007996 h 1209600"/>
              <a:gd name="connsiteX5" fmla="*/ 1659320 w 1860924"/>
              <a:gd name="connsiteY5" fmla="*/ 1209600 h 1209600"/>
              <a:gd name="connsiteX6" fmla="*/ 201604 w 1860924"/>
              <a:gd name="connsiteY6" fmla="*/ 1209600 h 1209600"/>
              <a:gd name="connsiteX7" fmla="*/ 0 w 1860924"/>
              <a:gd name="connsiteY7" fmla="*/ 1007996 h 1209600"/>
              <a:gd name="connsiteX8" fmla="*/ 0 w 1860924"/>
              <a:gd name="connsiteY8" fmla="*/ 201604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24" h="1209600">
                <a:moveTo>
                  <a:pt x="0" y="201604"/>
                </a:moveTo>
                <a:cubicBezTo>
                  <a:pt x="0" y="90261"/>
                  <a:pt x="90261" y="0"/>
                  <a:pt x="201604" y="0"/>
                </a:cubicBezTo>
                <a:lnTo>
                  <a:pt x="1659320" y="0"/>
                </a:lnTo>
                <a:cubicBezTo>
                  <a:pt x="1770663" y="0"/>
                  <a:pt x="1860924" y="90261"/>
                  <a:pt x="1860924" y="201604"/>
                </a:cubicBezTo>
                <a:lnTo>
                  <a:pt x="1860924" y="1007996"/>
                </a:lnTo>
                <a:cubicBezTo>
                  <a:pt x="1860924" y="1119339"/>
                  <a:pt x="1770663" y="1209600"/>
                  <a:pt x="1659320" y="1209600"/>
                </a:cubicBezTo>
                <a:lnTo>
                  <a:pt x="201604" y="1209600"/>
                </a:lnTo>
                <a:cubicBezTo>
                  <a:pt x="90261" y="1209600"/>
                  <a:pt x="0" y="1119339"/>
                  <a:pt x="0" y="1007996"/>
                </a:cubicBezTo>
                <a:lnTo>
                  <a:pt x="0" y="2016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628" tIns="127628" rIns="127628" bIns="12762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Centralisation des informations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CB2A4938-4D21-4797-84E9-DD94A7F345A3}"/>
              </a:ext>
            </a:extLst>
          </p:cNvPr>
          <p:cNvSpPr/>
          <p:nvPr/>
        </p:nvSpPr>
        <p:spPr>
          <a:xfrm>
            <a:off x="3507415" y="1315599"/>
            <a:ext cx="4834895" cy="483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831568" y="2290672"/>
                </a:moveTo>
                <a:arcTo wR="2417447" hR="2417447" stAng="21419636" swAng="2196869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CADCF70-4256-4E60-A1A0-BED5A894D5D5}"/>
              </a:ext>
            </a:extLst>
          </p:cNvPr>
          <p:cNvSpPr/>
          <p:nvPr/>
        </p:nvSpPr>
        <p:spPr>
          <a:xfrm>
            <a:off x="6415340" y="5084002"/>
            <a:ext cx="1860924" cy="1209600"/>
          </a:xfrm>
          <a:custGeom>
            <a:avLst/>
            <a:gdLst>
              <a:gd name="connsiteX0" fmla="*/ 0 w 1860924"/>
              <a:gd name="connsiteY0" fmla="*/ 201604 h 1209600"/>
              <a:gd name="connsiteX1" fmla="*/ 201604 w 1860924"/>
              <a:gd name="connsiteY1" fmla="*/ 0 h 1209600"/>
              <a:gd name="connsiteX2" fmla="*/ 1659320 w 1860924"/>
              <a:gd name="connsiteY2" fmla="*/ 0 h 1209600"/>
              <a:gd name="connsiteX3" fmla="*/ 1860924 w 1860924"/>
              <a:gd name="connsiteY3" fmla="*/ 201604 h 1209600"/>
              <a:gd name="connsiteX4" fmla="*/ 1860924 w 1860924"/>
              <a:gd name="connsiteY4" fmla="*/ 1007996 h 1209600"/>
              <a:gd name="connsiteX5" fmla="*/ 1659320 w 1860924"/>
              <a:gd name="connsiteY5" fmla="*/ 1209600 h 1209600"/>
              <a:gd name="connsiteX6" fmla="*/ 201604 w 1860924"/>
              <a:gd name="connsiteY6" fmla="*/ 1209600 h 1209600"/>
              <a:gd name="connsiteX7" fmla="*/ 0 w 1860924"/>
              <a:gd name="connsiteY7" fmla="*/ 1007996 h 1209600"/>
              <a:gd name="connsiteX8" fmla="*/ 0 w 1860924"/>
              <a:gd name="connsiteY8" fmla="*/ 201604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24" h="1209600">
                <a:moveTo>
                  <a:pt x="0" y="201604"/>
                </a:moveTo>
                <a:cubicBezTo>
                  <a:pt x="0" y="90261"/>
                  <a:pt x="90261" y="0"/>
                  <a:pt x="201604" y="0"/>
                </a:cubicBezTo>
                <a:lnTo>
                  <a:pt x="1659320" y="0"/>
                </a:lnTo>
                <a:cubicBezTo>
                  <a:pt x="1770663" y="0"/>
                  <a:pt x="1860924" y="90261"/>
                  <a:pt x="1860924" y="201604"/>
                </a:cubicBezTo>
                <a:lnTo>
                  <a:pt x="1860924" y="1007996"/>
                </a:lnTo>
                <a:cubicBezTo>
                  <a:pt x="1860924" y="1119339"/>
                  <a:pt x="1770663" y="1209600"/>
                  <a:pt x="1659320" y="1209600"/>
                </a:cubicBezTo>
                <a:lnTo>
                  <a:pt x="201604" y="1209600"/>
                </a:lnTo>
                <a:cubicBezTo>
                  <a:pt x="90261" y="1209600"/>
                  <a:pt x="0" y="1119339"/>
                  <a:pt x="0" y="1007996"/>
                </a:cubicBezTo>
                <a:lnTo>
                  <a:pt x="0" y="2016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628" tIns="127628" rIns="127628" bIns="12762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Solution portable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CE4CEE3-3ABD-4423-BBAA-37919E66B51D}"/>
              </a:ext>
            </a:extLst>
          </p:cNvPr>
          <p:cNvSpPr/>
          <p:nvPr/>
        </p:nvSpPr>
        <p:spPr>
          <a:xfrm>
            <a:off x="3507415" y="1315599"/>
            <a:ext cx="4834895" cy="483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98315" y="4786586"/>
                </a:moveTo>
                <a:arcTo wR="2417447" hR="2417447" stAng="4711586" swAng="137682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A3C82E10-0098-4EBC-99B6-786A19F137BB}"/>
              </a:ext>
            </a:extLst>
          </p:cNvPr>
          <p:cNvSpPr/>
          <p:nvPr/>
        </p:nvSpPr>
        <p:spPr>
          <a:xfrm>
            <a:off x="3573460" y="5084002"/>
            <a:ext cx="1860924" cy="1209600"/>
          </a:xfrm>
          <a:custGeom>
            <a:avLst/>
            <a:gdLst>
              <a:gd name="connsiteX0" fmla="*/ 0 w 1860924"/>
              <a:gd name="connsiteY0" fmla="*/ 201604 h 1209600"/>
              <a:gd name="connsiteX1" fmla="*/ 201604 w 1860924"/>
              <a:gd name="connsiteY1" fmla="*/ 0 h 1209600"/>
              <a:gd name="connsiteX2" fmla="*/ 1659320 w 1860924"/>
              <a:gd name="connsiteY2" fmla="*/ 0 h 1209600"/>
              <a:gd name="connsiteX3" fmla="*/ 1860924 w 1860924"/>
              <a:gd name="connsiteY3" fmla="*/ 201604 h 1209600"/>
              <a:gd name="connsiteX4" fmla="*/ 1860924 w 1860924"/>
              <a:gd name="connsiteY4" fmla="*/ 1007996 h 1209600"/>
              <a:gd name="connsiteX5" fmla="*/ 1659320 w 1860924"/>
              <a:gd name="connsiteY5" fmla="*/ 1209600 h 1209600"/>
              <a:gd name="connsiteX6" fmla="*/ 201604 w 1860924"/>
              <a:gd name="connsiteY6" fmla="*/ 1209600 h 1209600"/>
              <a:gd name="connsiteX7" fmla="*/ 0 w 1860924"/>
              <a:gd name="connsiteY7" fmla="*/ 1007996 h 1209600"/>
              <a:gd name="connsiteX8" fmla="*/ 0 w 1860924"/>
              <a:gd name="connsiteY8" fmla="*/ 201604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24" h="1209600">
                <a:moveTo>
                  <a:pt x="0" y="201604"/>
                </a:moveTo>
                <a:cubicBezTo>
                  <a:pt x="0" y="90261"/>
                  <a:pt x="90261" y="0"/>
                  <a:pt x="201604" y="0"/>
                </a:cubicBezTo>
                <a:lnTo>
                  <a:pt x="1659320" y="0"/>
                </a:lnTo>
                <a:cubicBezTo>
                  <a:pt x="1770663" y="0"/>
                  <a:pt x="1860924" y="90261"/>
                  <a:pt x="1860924" y="201604"/>
                </a:cubicBezTo>
                <a:lnTo>
                  <a:pt x="1860924" y="1007996"/>
                </a:lnTo>
                <a:cubicBezTo>
                  <a:pt x="1860924" y="1119339"/>
                  <a:pt x="1770663" y="1209600"/>
                  <a:pt x="1659320" y="1209600"/>
                </a:cubicBezTo>
                <a:lnTo>
                  <a:pt x="201604" y="1209600"/>
                </a:lnTo>
                <a:cubicBezTo>
                  <a:pt x="90261" y="1209600"/>
                  <a:pt x="0" y="1119339"/>
                  <a:pt x="0" y="1007996"/>
                </a:cubicBezTo>
                <a:lnTo>
                  <a:pt x="0" y="2016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628" tIns="127628" rIns="127628" bIns="12762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Evaluation bilatérale de la relation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02B8F8-4FD4-45CD-9D5C-279BAF5324C4}"/>
              </a:ext>
            </a:extLst>
          </p:cNvPr>
          <p:cNvSpPr/>
          <p:nvPr/>
        </p:nvSpPr>
        <p:spPr>
          <a:xfrm>
            <a:off x="3507415" y="1315599"/>
            <a:ext cx="4834895" cy="483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04100" y="3755538"/>
                </a:moveTo>
                <a:arcTo wR="2417447" hR="2417447" stAng="8783496" swAng="2196869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F24AADC-9652-4426-AEC8-25E2837C5E37}"/>
              </a:ext>
            </a:extLst>
          </p:cNvPr>
          <p:cNvSpPr/>
          <p:nvPr/>
        </p:nvSpPr>
        <p:spPr>
          <a:xfrm>
            <a:off x="2695271" y="2381213"/>
            <a:ext cx="1860924" cy="1209600"/>
          </a:xfrm>
          <a:custGeom>
            <a:avLst/>
            <a:gdLst>
              <a:gd name="connsiteX0" fmla="*/ 0 w 1860924"/>
              <a:gd name="connsiteY0" fmla="*/ 201604 h 1209600"/>
              <a:gd name="connsiteX1" fmla="*/ 201604 w 1860924"/>
              <a:gd name="connsiteY1" fmla="*/ 0 h 1209600"/>
              <a:gd name="connsiteX2" fmla="*/ 1659320 w 1860924"/>
              <a:gd name="connsiteY2" fmla="*/ 0 h 1209600"/>
              <a:gd name="connsiteX3" fmla="*/ 1860924 w 1860924"/>
              <a:gd name="connsiteY3" fmla="*/ 201604 h 1209600"/>
              <a:gd name="connsiteX4" fmla="*/ 1860924 w 1860924"/>
              <a:gd name="connsiteY4" fmla="*/ 1007996 h 1209600"/>
              <a:gd name="connsiteX5" fmla="*/ 1659320 w 1860924"/>
              <a:gd name="connsiteY5" fmla="*/ 1209600 h 1209600"/>
              <a:gd name="connsiteX6" fmla="*/ 201604 w 1860924"/>
              <a:gd name="connsiteY6" fmla="*/ 1209600 h 1209600"/>
              <a:gd name="connsiteX7" fmla="*/ 0 w 1860924"/>
              <a:gd name="connsiteY7" fmla="*/ 1007996 h 1209600"/>
              <a:gd name="connsiteX8" fmla="*/ 0 w 1860924"/>
              <a:gd name="connsiteY8" fmla="*/ 201604 h 12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24" h="1209600">
                <a:moveTo>
                  <a:pt x="0" y="201604"/>
                </a:moveTo>
                <a:cubicBezTo>
                  <a:pt x="0" y="90261"/>
                  <a:pt x="90261" y="0"/>
                  <a:pt x="201604" y="0"/>
                </a:cubicBezTo>
                <a:lnTo>
                  <a:pt x="1659320" y="0"/>
                </a:lnTo>
                <a:cubicBezTo>
                  <a:pt x="1770663" y="0"/>
                  <a:pt x="1860924" y="90261"/>
                  <a:pt x="1860924" y="201604"/>
                </a:cubicBezTo>
                <a:lnTo>
                  <a:pt x="1860924" y="1007996"/>
                </a:lnTo>
                <a:cubicBezTo>
                  <a:pt x="1860924" y="1119339"/>
                  <a:pt x="1770663" y="1209600"/>
                  <a:pt x="1659320" y="1209600"/>
                </a:cubicBezTo>
                <a:lnTo>
                  <a:pt x="201604" y="1209600"/>
                </a:lnTo>
                <a:cubicBezTo>
                  <a:pt x="90261" y="1209600"/>
                  <a:pt x="0" y="1119339"/>
                  <a:pt x="0" y="1007996"/>
                </a:cubicBezTo>
                <a:lnTo>
                  <a:pt x="0" y="2016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628" tIns="127628" rIns="127628" bIns="12762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Responsabiliser les acteurs de la relation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BFDDBBE-28D5-431D-A725-6A53A9C17854}"/>
              </a:ext>
            </a:extLst>
          </p:cNvPr>
          <p:cNvSpPr/>
          <p:nvPr/>
        </p:nvSpPr>
        <p:spPr>
          <a:xfrm>
            <a:off x="3507415" y="1315599"/>
            <a:ext cx="4834895" cy="483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21095" y="1054131"/>
                </a:moveTo>
                <a:arcTo wR="2417447" hR="2417447" stAng="12859759" swAng="1962274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94B523-661A-47B8-92B7-2A0EC351F027}"/>
              </a:ext>
            </a:extLst>
          </p:cNvPr>
          <p:cNvSpPr txBox="1"/>
          <p:nvPr/>
        </p:nvSpPr>
        <p:spPr>
          <a:xfrm>
            <a:off x="4629357" y="3153961"/>
            <a:ext cx="2591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Faciliter une relation de mentorat</a:t>
            </a:r>
          </a:p>
        </p:txBody>
      </p:sp>
    </p:spTree>
    <p:extLst>
      <p:ext uri="{BB962C8B-B14F-4D97-AF65-F5344CB8AC3E}">
        <p14:creationId xmlns:p14="http://schemas.microsoft.com/office/powerpoint/2010/main" val="30983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  <p:bldP spid="1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313156" y="247305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qui est le produit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C9C672-BBC5-4849-B269-46C3AD1A328C}"/>
              </a:ext>
            </a:extLst>
          </p:cNvPr>
          <p:cNvSpPr txBox="1"/>
          <p:nvPr/>
        </p:nvSpPr>
        <p:spPr>
          <a:xfrm>
            <a:off x="898218" y="1578543"/>
            <a:ext cx="501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Lancement de la solution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Salarié en interne ainsi que leurs réseaux.</a:t>
            </a:r>
          </a:p>
          <a:p>
            <a:pPr marL="285750" indent="-285750">
              <a:buFontTx/>
              <a:buChar char="-"/>
            </a:pPr>
            <a:r>
              <a:rPr lang="fr-FR" dirty="0"/>
              <a:t>Startup sans ressources pour leur mentorat.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2DAA70-94E7-4A4E-9C32-5C7F8D45434E}"/>
              </a:ext>
            </a:extLst>
          </p:cNvPr>
          <p:cNvSpPr txBox="1"/>
          <p:nvPr/>
        </p:nvSpPr>
        <p:spPr>
          <a:xfrm>
            <a:off x="1013721" y="3648445"/>
            <a:ext cx="10689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terme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toute personne souhaitant avoir accès à une solution de facilitation de relation de mentorat.</a:t>
            </a:r>
          </a:p>
        </p:txBody>
      </p:sp>
    </p:spTree>
    <p:extLst>
      <p:ext uri="{BB962C8B-B14F-4D97-AF65-F5344CB8AC3E}">
        <p14:creationId xmlns:p14="http://schemas.microsoft.com/office/powerpoint/2010/main" val="4726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41BA74E-995D-4820-A79F-5E7B6DC73C2A}"/>
              </a:ext>
            </a:extLst>
          </p:cNvPr>
          <p:cNvSpPr txBox="1"/>
          <p:nvPr/>
        </p:nvSpPr>
        <p:spPr>
          <a:xfrm>
            <a:off x="1313156" y="247305"/>
            <a:ext cx="77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Comment mesurez la réussite du produit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BB7617-4E4B-49DF-A0E5-3706EC57B9DB}"/>
              </a:ext>
            </a:extLst>
          </p:cNvPr>
          <p:cNvSpPr txBox="1"/>
          <p:nvPr/>
        </p:nvSpPr>
        <p:spPr>
          <a:xfrm>
            <a:off x="798897" y="1703672"/>
            <a:ext cx="5444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analyse de la réussite possible grâce à 3 KPIs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nombre de nouveaux inscrits.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rétention utilisateur.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réputation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241038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96275"/>
            <a:ext cx="666926" cy="722610"/>
            <a:chOff x="1384183" y="1083014"/>
            <a:chExt cx="947956" cy="100514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497857" y="1083014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41BA74E-995D-4820-A79F-5E7B6DC73C2A}"/>
              </a:ext>
            </a:extLst>
          </p:cNvPr>
          <p:cNvSpPr txBox="1"/>
          <p:nvPr/>
        </p:nvSpPr>
        <p:spPr>
          <a:xfrm>
            <a:off x="1371879" y="219385"/>
            <a:ext cx="77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Visite guidée des livrables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AE3C721-F151-43F0-9D14-9CDDB2568676}"/>
              </a:ext>
            </a:extLst>
          </p:cNvPr>
          <p:cNvSpPr txBox="1"/>
          <p:nvPr/>
        </p:nvSpPr>
        <p:spPr>
          <a:xfrm>
            <a:off x="2682240" y="2660202"/>
            <a:ext cx="663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Parcourons ensemble les livrables !</a:t>
            </a:r>
          </a:p>
        </p:txBody>
      </p:sp>
    </p:spTree>
    <p:extLst>
      <p:ext uri="{BB962C8B-B14F-4D97-AF65-F5344CB8AC3E}">
        <p14:creationId xmlns:p14="http://schemas.microsoft.com/office/powerpoint/2010/main" val="6060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0F42078-151D-4126-8C23-CB7743F15E3F}"/>
              </a:ext>
            </a:extLst>
          </p:cNvPr>
          <p:cNvSpPr txBox="1"/>
          <p:nvPr/>
        </p:nvSpPr>
        <p:spPr>
          <a:xfrm>
            <a:off x="4477138" y="2696546"/>
            <a:ext cx="323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94883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1066</TotalTime>
  <Words>172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 Identifiez les besoins de votre client pour concevoir l'application de ses rêves.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Démarrez votre formation de Développeur d'application Java</dc:title>
  <dc:creator>Jour clement</dc:creator>
  <cp:lastModifiedBy>Jour clement</cp:lastModifiedBy>
  <cp:revision>63</cp:revision>
  <dcterms:created xsi:type="dcterms:W3CDTF">2020-09-21T10:51:01Z</dcterms:created>
  <dcterms:modified xsi:type="dcterms:W3CDTF">2020-10-31T11:08:44Z</dcterms:modified>
</cp:coreProperties>
</file>