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9" r:id="rId5"/>
    <p:sldId id="270" r:id="rId6"/>
    <p:sldId id="27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ur clement" initials="Jc" lastIdx="3" clrIdx="0">
    <p:extLst>
      <p:ext uri="{19B8F6BF-5375-455C-9EA6-DF929625EA0E}">
        <p15:presenceInfo xmlns:p15="http://schemas.microsoft.com/office/powerpoint/2012/main" userId="b69dcf64cc7c20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3007A-BA6D-408E-9713-D9070BCEE03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C6E451B-5F8C-4A17-992A-F34755C2121C}">
      <dgm:prSet phldrT="[Texte]"/>
      <dgm:spPr/>
      <dgm:t>
        <a:bodyPr/>
        <a:lstStyle/>
        <a:p>
          <a:r>
            <a:rPr lang="fr-FR" dirty="0"/>
            <a:t>Interface d’échange</a:t>
          </a:r>
        </a:p>
      </dgm:t>
    </dgm:pt>
    <dgm:pt modelId="{75323FD2-7086-40B4-8D3F-BB4F98195104}" type="parTrans" cxnId="{5E7376F0-E07B-4BBF-9B9A-1B296E548145}">
      <dgm:prSet/>
      <dgm:spPr/>
      <dgm:t>
        <a:bodyPr/>
        <a:lstStyle/>
        <a:p>
          <a:endParaRPr lang="fr-FR"/>
        </a:p>
      </dgm:t>
    </dgm:pt>
    <dgm:pt modelId="{0B529A2E-68E7-4388-9277-AF1B586D6237}" type="sibTrans" cxnId="{5E7376F0-E07B-4BBF-9B9A-1B296E548145}">
      <dgm:prSet/>
      <dgm:spPr/>
      <dgm:t>
        <a:bodyPr/>
        <a:lstStyle/>
        <a:p>
          <a:endParaRPr lang="fr-FR"/>
        </a:p>
      </dgm:t>
    </dgm:pt>
    <dgm:pt modelId="{839D5E04-38B5-4A35-9B44-23879FC60455}">
      <dgm:prSet phldrT="[Texte]"/>
      <dgm:spPr/>
      <dgm:t>
        <a:bodyPr/>
        <a:lstStyle/>
        <a:p>
          <a:r>
            <a:rPr lang="fr-FR" dirty="0"/>
            <a:t>Centralisation des informations</a:t>
          </a:r>
        </a:p>
      </dgm:t>
    </dgm:pt>
    <dgm:pt modelId="{FD82220B-6CD5-43FD-902D-480E84E78A39}" type="parTrans" cxnId="{0CE70CD7-538B-47D4-B65B-B23D76A92D59}">
      <dgm:prSet/>
      <dgm:spPr/>
      <dgm:t>
        <a:bodyPr/>
        <a:lstStyle/>
        <a:p>
          <a:endParaRPr lang="fr-FR"/>
        </a:p>
      </dgm:t>
    </dgm:pt>
    <dgm:pt modelId="{694ED1D7-0E28-43C0-87FF-3BF83C07648B}" type="sibTrans" cxnId="{0CE70CD7-538B-47D4-B65B-B23D76A92D59}">
      <dgm:prSet/>
      <dgm:spPr/>
      <dgm:t>
        <a:bodyPr/>
        <a:lstStyle/>
        <a:p>
          <a:endParaRPr lang="fr-FR"/>
        </a:p>
      </dgm:t>
    </dgm:pt>
    <dgm:pt modelId="{8044BBE1-BC1B-4438-8BA5-DDA99CECD0E3}">
      <dgm:prSet phldrT="[Texte]"/>
      <dgm:spPr/>
      <dgm:t>
        <a:bodyPr/>
        <a:lstStyle/>
        <a:p>
          <a:r>
            <a:rPr lang="fr-FR" dirty="0"/>
            <a:t>Solution portable</a:t>
          </a:r>
        </a:p>
      </dgm:t>
    </dgm:pt>
    <dgm:pt modelId="{1FBDBB2D-A232-4F67-9C91-302CC83461C5}" type="parTrans" cxnId="{53320954-6F56-43F0-9AE2-C55A4772A832}">
      <dgm:prSet/>
      <dgm:spPr/>
      <dgm:t>
        <a:bodyPr/>
        <a:lstStyle/>
        <a:p>
          <a:endParaRPr lang="fr-FR"/>
        </a:p>
      </dgm:t>
    </dgm:pt>
    <dgm:pt modelId="{DC60DF24-8C4B-4709-AAFE-AFD7C036FFEE}" type="sibTrans" cxnId="{53320954-6F56-43F0-9AE2-C55A4772A832}">
      <dgm:prSet/>
      <dgm:spPr/>
      <dgm:t>
        <a:bodyPr/>
        <a:lstStyle/>
        <a:p>
          <a:endParaRPr lang="fr-FR"/>
        </a:p>
      </dgm:t>
    </dgm:pt>
    <dgm:pt modelId="{99E1CB66-4F80-4860-84EC-743B89BB0CC9}">
      <dgm:prSet phldrT="[Texte]"/>
      <dgm:spPr/>
      <dgm:t>
        <a:bodyPr/>
        <a:lstStyle/>
        <a:p>
          <a:r>
            <a:rPr lang="fr-FR" dirty="0"/>
            <a:t>Evaluation bilatérale de la relation</a:t>
          </a:r>
        </a:p>
      </dgm:t>
    </dgm:pt>
    <dgm:pt modelId="{F25B49C5-C416-472F-A810-1C0540D9D35F}" type="parTrans" cxnId="{38D5E833-A10B-418B-9EB5-5E74F41B49DA}">
      <dgm:prSet/>
      <dgm:spPr/>
      <dgm:t>
        <a:bodyPr/>
        <a:lstStyle/>
        <a:p>
          <a:endParaRPr lang="fr-FR"/>
        </a:p>
      </dgm:t>
    </dgm:pt>
    <dgm:pt modelId="{21CFE25E-8C0D-4043-BCD9-F2E0F3F3C195}" type="sibTrans" cxnId="{38D5E833-A10B-418B-9EB5-5E74F41B49DA}">
      <dgm:prSet/>
      <dgm:spPr/>
      <dgm:t>
        <a:bodyPr/>
        <a:lstStyle/>
        <a:p>
          <a:endParaRPr lang="fr-FR"/>
        </a:p>
      </dgm:t>
    </dgm:pt>
    <dgm:pt modelId="{AAAE6271-7F57-4862-8694-6A96D06D2235}">
      <dgm:prSet phldrT="[Texte]"/>
      <dgm:spPr/>
      <dgm:t>
        <a:bodyPr/>
        <a:lstStyle/>
        <a:p>
          <a:r>
            <a:rPr lang="fr-FR" dirty="0"/>
            <a:t>Responsabiliser les acteurs de la relation</a:t>
          </a:r>
        </a:p>
      </dgm:t>
    </dgm:pt>
    <dgm:pt modelId="{CD16607E-EB5F-4318-8B2E-B20BF33BCCF6}" type="parTrans" cxnId="{EA8A2883-30C9-4C30-BDEB-ADAAD0790CE8}">
      <dgm:prSet/>
      <dgm:spPr/>
      <dgm:t>
        <a:bodyPr/>
        <a:lstStyle/>
        <a:p>
          <a:endParaRPr lang="fr-FR"/>
        </a:p>
      </dgm:t>
    </dgm:pt>
    <dgm:pt modelId="{32AFCDF4-E9D2-4598-85B5-D1B033C1F6E3}" type="sibTrans" cxnId="{EA8A2883-30C9-4C30-BDEB-ADAAD0790CE8}">
      <dgm:prSet/>
      <dgm:spPr/>
      <dgm:t>
        <a:bodyPr/>
        <a:lstStyle/>
        <a:p>
          <a:endParaRPr lang="fr-FR"/>
        </a:p>
      </dgm:t>
    </dgm:pt>
    <dgm:pt modelId="{5C2CFE52-1A37-4096-9703-C947062BE0F0}" type="pres">
      <dgm:prSet presAssocID="{3253007A-BA6D-408E-9713-D9070BCEE035}" presName="cycle" presStyleCnt="0">
        <dgm:presLayoutVars>
          <dgm:dir/>
          <dgm:resizeHandles val="exact"/>
        </dgm:presLayoutVars>
      </dgm:prSet>
      <dgm:spPr/>
    </dgm:pt>
    <dgm:pt modelId="{84144C12-0328-4CEF-901A-E66DC188E2F7}" type="pres">
      <dgm:prSet presAssocID="{6C6E451B-5F8C-4A17-992A-F34755C2121C}" presName="node" presStyleLbl="node1" presStyleIdx="0" presStyleCnt="5">
        <dgm:presLayoutVars>
          <dgm:bulletEnabled val="1"/>
        </dgm:presLayoutVars>
      </dgm:prSet>
      <dgm:spPr/>
    </dgm:pt>
    <dgm:pt modelId="{1E7172C0-0DB0-46A1-90BD-E745C0C43779}" type="pres">
      <dgm:prSet presAssocID="{6C6E451B-5F8C-4A17-992A-F34755C2121C}" presName="spNode" presStyleCnt="0"/>
      <dgm:spPr/>
    </dgm:pt>
    <dgm:pt modelId="{864BA202-862A-4B01-AE81-6087ABC57787}" type="pres">
      <dgm:prSet presAssocID="{0B529A2E-68E7-4388-9277-AF1B586D6237}" presName="sibTrans" presStyleLbl="sibTrans1D1" presStyleIdx="0" presStyleCnt="5"/>
      <dgm:spPr/>
    </dgm:pt>
    <dgm:pt modelId="{03EF3FFC-5AD2-481F-8565-4CEADE9A9091}" type="pres">
      <dgm:prSet presAssocID="{839D5E04-38B5-4A35-9B44-23879FC60455}" presName="node" presStyleLbl="node1" presStyleIdx="1" presStyleCnt="5">
        <dgm:presLayoutVars>
          <dgm:bulletEnabled val="1"/>
        </dgm:presLayoutVars>
      </dgm:prSet>
      <dgm:spPr/>
    </dgm:pt>
    <dgm:pt modelId="{B1A396CE-1E59-47EB-8D28-62BD17277919}" type="pres">
      <dgm:prSet presAssocID="{839D5E04-38B5-4A35-9B44-23879FC60455}" presName="spNode" presStyleCnt="0"/>
      <dgm:spPr/>
    </dgm:pt>
    <dgm:pt modelId="{AABE21BC-9F18-4289-84FC-24F97C9D7433}" type="pres">
      <dgm:prSet presAssocID="{694ED1D7-0E28-43C0-87FF-3BF83C07648B}" presName="sibTrans" presStyleLbl="sibTrans1D1" presStyleIdx="1" presStyleCnt="5"/>
      <dgm:spPr/>
    </dgm:pt>
    <dgm:pt modelId="{D6354FE9-6BA9-417E-9AB6-69052CAA96B1}" type="pres">
      <dgm:prSet presAssocID="{8044BBE1-BC1B-4438-8BA5-DDA99CECD0E3}" presName="node" presStyleLbl="node1" presStyleIdx="2" presStyleCnt="5">
        <dgm:presLayoutVars>
          <dgm:bulletEnabled val="1"/>
        </dgm:presLayoutVars>
      </dgm:prSet>
      <dgm:spPr/>
    </dgm:pt>
    <dgm:pt modelId="{F661A259-FD0D-43D7-8F13-5142F01E473C}" type="pres">
      <dgm:prSet presAssocID="{8044BBE1-BC1B-4438-8BA5-DDA99CECD0E3}" presName="spNode" presStyleCnt="0"/>
      <dgm:spPr/>
    </dgm:pt>
    <dgm:pt modelId="{96C4EE91-B78D-4749-9DE6-6C85AAD8322F}" type="pres">
      <dgm:prSet presAssocID="{DC60DF24-8C4B-4709-AAFE-AFD7C036FFEE}" presName="sibTrans" presStyleLbl="sibTrans1D1" presStyleIdx="2" presStyleCnt="5"/>
      <dgm:spPr/>
    </dgm:pt>
    <dgm:pt modelId="{A7D5D32F-C8A9-4283-A9A0-D255D095CA23}" type="pres">
      <dgm:prSet presAssocID="{99E1CB66-4F80-4860-84EC-743B89BB0CC9}" presName="node" presStyleLbl="node1" presStyleIdx="3" presStyleCnt="5">
        <dgm:presLayoutVars>
          <dgm:bulletEnabled val="1"/>
        </dgm:presLayoutVars>
      </dgm:prSet>
      <dgm:spPr/>
    </dgm:pt>
    <dgm:pt modelId="{87DA86B2-EFD9-4800-9FCF-013AAF427CB6}" type="pres">
      <dgm:prSet presAssocID="{99E1CB66-4F80-4860-84EC-743B89BB0CC9}" presName="spNode" presStyleCnt="0"/>
      <dgm:spPr/>
    </dgm:pt>
    <dgm:pt modelId="{13E538E8-B781-4841-A436-D806C511D467}" type="pres">
      <dgm:prSet presAssocID="{21CFE25E-8C0D-4043-BCD9-F2E0F3F3C195}" presName="sibTrans" presStyleLbl="sibTrans1D1" presStyleIdx="3" presStyleCnt="5"/>
      <dgm:spPr/>
    </dgm:pt>
    <dgm:pt modelId="{050FF382-E44C-4583-B361-D623720E3059}" type="pres">
      <dgm:prSet presAssocID="{AAAE6271-7F57-4862-8694-6A96D06D2235}" presName="node" presStyleLbl="node1" presStyleIdx="4" presStyleCnt="5">
        <dgm:presLayoutVars>
          <dgm:bulletEnabled val="1"/>
        </dgm:presLayoutVars>
      </dgm:prSet>
      <dgm:spPr/>
    </dgm:pt>
    <dgm:pt modelId="{59E129D0-A8C7-48B1-AA6C-A9BB9C0D8CFC}" type="pres">
      <dgm:prSet presAssocID="{AAAE6271-7F57-4862-8694-6A96D06D2235}" presName="spNode" presStyleCnt="0"/>
      <dgm:spPr/>
    </dgm:pt>
    <dgm:pt modelId="{7765B630-1BFB-43D9-B4FE-337C57A76922}" type="pres">
      <dgm:prSet presAssocID="{32AFCDF4-E9D2-4598-85B5-D1B033C1F6E3}" presName="sibTrans" presStyleLbl="sibTrans1D1" presStyleIdx="4" presStyleCnt="5"/>
      <dgm:spPr/>
    </dgm:pt>
  </dgm:ptLst>
  <dgm:cxnLst>
    <dgm:cxn modelId="{5036361B-D393-43D2-8790-1D954509BA5A}" type="presOf" srcId="{694ED1D7-0E28-43C0-87FF-3BF83C07648B}" destId="{AABE21BC-9F18-4289-84FC-24F97C9D7433}" srcOrd="0" destOrd="0" presId="urn:microsoft.com/office/officeart/2005/8/layout/cycle6"/>
    <dgm:cxn modelId="{38D5E833-A10B-418B-9EB5-5E74F41B49DA}" srcId="{3253007A-BA6D-408E-9713-D9070BCEE035}" destId="{99E1CB66-4F80-4860-84EC-743B89BB0CC9}" srcOrd="3" destOrd="0" parTransId="{F25B49C5-C416-472F-A810-1C0540D9D35F}" sibTransId="{21CFE25E-8C0D-4043-BCD9-F2E0F3F3C195}"/>
    <dgm:cxn modelId="{0241A163-A0C9-4284-A437-95F820A41166}" type="presOf" srcId="{AAAE6271-7F57-4862-8694-6A96D06D2235}" destId="{050FF382-E44C-4583-B361-D623720E3059}" srcOrd="0" destOrd="0" presId="urn:microsoft.com/office/officeart/2005/8/layout/cycle6"/>
    <dgm:cxn modelId="{82A9994C-F699-446B-855D-B8A08D0778A2}" type="presOf" srcId="{DC60DF24-8C4B-4709-AAFE-AFD7C036FFEE}" destId="{96C4EE91-B78D-4749-9DE6-6C85AAD8322F}" srcOrd="0" destOrd="0" presId="urn:microsoft.com/office/officeart/2005/8/layout/cycle6"/>
    <dgm:cxn modelId="{F4D38C70-6F5E-483E-996D-E9600600DC73}" type="presOf" srcId="{32AFCDF4-E9D2-4598-85B5-D1B033C1F6E3}" destId="{7765B630-1BFB-43D9-B4FE-337C57A76922}" srcOrd="0" destOrd="0" presId="urn:microsoft.com/office/officeart/2005/8/layout/cycle6"/>
    <dgm:cxn modelId="{53320954-6F56-43F0-9AE2-C55A4772A832}" srcId="{3253007A-BA6D-408E-9713-D9070BCEE035}" destId="{8044BBE1-BC1B-4438-8BA5-DDA99CECD0E3}" srcOrd="2" destOrd="0" parTransId="{1FBDBB2D-A232-4F67-9C91-302CC83461C5}" sibTransId="{DC60DF24-8C4B-4709-AAFE-AFD7C036FFEE}"/>
    <dgm:cxn modelId="{EA8A2883-30C9-4C30-BDEB-ADAAD0790CE8}" srcId="{3253007A-BA6D-408E-9713-D9070BCEE035}" destId="{AAAE6271-7F57-4862-8694-6A96D06D2235}" srcOrd="4" destOrd="0" parTransId="{CD16607E-EB5F-4318-8B2E-B20BF33BCCF6}" sibTransId="{32AFCDF4-E9D2-4598-85B5-D1B033C1F6E3}"/>
    <dgm:cxn modelId="{E1858CAF-D3E9-47E2-BF05-E85B06C6F52B}" type="presOf" srcId="{839D5E04-38B5-4A35-9B44-23879FC60455}" destId="{03EF3FFC-5AD2-481F-8565-4CEADE9A9091}" srcOrd="0" destOrd="0" presId="urn:microsoft.com/office/officeart/2005/8/layout/cycle6"/>
    <dgm:cxn modelId="{95A5C5AF-66BD-4064-9E93-2131D636A43E}" type="presOf" srcId="{0B529A2E-68E7-4388-9277-AF1B586D6237}" destId="{864BA202-862A-4B01-AE81-6087ABC57787}" srcOrd="0" destOrd="0" presId="urn:microsoft.com/office/officeart/2005/8/layout/cycle6"/>
    <dgm:cxn modelId="{E9A3C3CC-F066-4C1A-B89D-74D8507F3F5B}" type="presOf" srcId="{3253007A-BA6D-408E-9713-D9070BCEE035}" destId="{5C2CFE52-1A37-4096-9703-C947062BE0F0}" srcOrd="0" destOrd="0" presId="urn:microsoft.com/office/officeart/2005/8/layout/cycle6"/>
    <dgm:cxn modelId="{28BE80CF-826C-445C-A191-45CED7BC260F}" type="presOf" srcId="{99E1CB66-4F80-4860-84EC-743B89BB0CC9}" destId="{A7D5D32F-C8A9-4283-A9A0-D255D095CA23}" srcOrd="0" destOrd="0" presId="urn:microsoft.com/office/officeart/2005/8/layout/cycle6"/>
    <dgm:cxn modelId="{0CE70CD7-538B-47D4-B65B-B23D76A92D59}" srcId="{3253007A-BA6D-408E-9713-D9070BCEE035}" destId="{839D5E04-38B5-4A35-9B44-23879FC60455}" srcOrd="1" destOrd="0" parTransId="{FD82220B-6CD5-43FD-902D-480E84E78A39}" sibTransId="{694ED1D7-0E28-43C0-87FF-3BF83C07648B}"/>
    <dgm:cxn modelId="{380A19DF-D398-4AF1-87F2-B4A8ABFB2792}" type="presOf" srcId="{8044BBE1-BC1B-4438-8BA5-DDA99CECD0E3}" destId="{D6354FE9-6BA9-417E-9AB6-69052CAA96B1}" srcOrd="0" destOrd="0" presId="urn:microsoft.com/office/officeart/2005/8/layout/cycle6"/>
    <dgm:cxn modelId="{47E64CE6-AA4E-4B53-9458-093EA83F1138}" type="presOf" srcId="{6C6E451B-5F8C-4A17-992A-F34755C2121C}" destId="{84144C12-0328-4CEF-901A-E66DC188E2F7}" srcOrd="0" destOrd="0" presId="urn:microsoft.com/office/officeart/2005/8/layout/cycle6"/>
    <dgm:cxn modelId="{5E7376F0-E07B-4BBF-9B9A-1B296E548145}" srcId="{3253007A-BA6D-408E-9713-D9070BCEE035}" destId="{6C6E451B-5F8C-4A17-992A-F34755C2121C}" srcOrd="0" destOrd="0" parTransId="{75323FD2-7086-40B4-8D3F-BB4F98195104}" sibTransId="{0B529A2E-68E7-4388-9277-AF1B586D6237}"/>
    <dgm:cxn modelId="{D6267EFA-148E-48ED-B8F4-378B9A8C5B0A}" type="presOf" srcId="{21CFE25E-8C0D-4043-BCD9-F2E0F3F3C195}" destId="{13E538E8-B781-4841-A436-D806C511D467}" srcOrd="0" destOrd="0" presId="urn:microsoft.com/office/officeart/2005/8/layout/cycle6"/>
    <dgm:cxn modelId="{016DD431-8810-47CA-97D2-0595AA2CB4BE}" type="presParOf" srcId="{5C2CFE52-1A37-4096-9703-C947062BE0F0}" destId="{84144C12-0328-4CEF-901A-E66DC188E2F7}" srcOrd="0" destOrd="0" presId="urn:microsoft.com/office/officeart/2005/8/layout/cycle6"/>
    <dgm:cxn modelId="{AD54752E-AD4D-4F68-8398-D74A0A9A8597}" type="presParOf" srcId="{5C2CFE52-1A37-4096-9703-C947062BE0F0}" destId="{1E7172C0-0DB0-46A1-90BD-E745C0C43779}" srcOrd="1" destOrd="0" presId="urn:microsoft.com/office/officeart/2005/8/layout/cycle6"/>
    <dgm:cxn modelId="{76233932-1ED2-4EF0-998F-AE083E429169}" type="presParOf" srcId="{5C2CFE52-1A37-4096-9703-C947062BE0F0}" destId="{864BA202-862A-4B01-AE81-6087ABC57787}" srcOrd="2" destOrd="0" presId="urn:microsoft.com/office/officeart/2005/8/layout/cycle6"/>
    <dgm:cxn modelId="{BD5D1FD3-E7B8-4AF2-B117-CF13B8060D6E}" type="presParOf" srcId="{5C2CFE52-1A37-4096-9703-C947062BE0F0}" destId="{03EF3FFC-5AD2-481F-8565-4CEADE9A9091}" srcOrd="3" destOrd="0" presId="urn:microsoft.com/office/officeart/2005/8/layout/cycle6"/>
    <dgm:cxn modelId="{A69B50CD-7F14-4694-ADB0-620AD631E4B0}" type="presParOf" srcId="{5C2CFE52-1A37-4096-9703-C947062BE0F0}" destId="{B1A396CE-1E59-47EB-8D28-62BD17277919}" srcOrd="4" destOrd="0" presId="urn:microsoft.com/office/officeart/2005/8/layout/cycle6"/>
    <dgm:cxn modelId="{6DF79318-8D4F-43B5-BEC3-7EB98F8AAFA7}" type="presParOf" srcId="{5C2CFE52-1A37-4096-9703-C947062BE0F0}" destId="{AABE21BC-9F18-4289-84FC-24F97C9D7433}" srcOrd="5" destOrd="0" presId="urn:microsoft.com/office/officeart/2005/8/layout/cycle6"/>
    <dgm:cxn modelId="{4C17F3CF-01F5-4497-B5B7-FCA70074104E}" type="presParOf" srcId="{5C2CFE52-1A37-4096-9703-C947062BE0F0}" destId="{D6354FE9-6BA9-417E-9AB6-69052CAA96B1}" srcOrd="6" destOrd="0" presId="urn:microsoft.com/office/officeart/2005/8/layout/cycle6"/>
    <dgm:cxn modelId="{958841D3-1F92-477A-B410-C7A19562B928}" type="presParOf" srcId="{5C2CFE52-1A37-4096-9703-C947062BE0F0}" destId="{F661A259-FD0D-43D7-8F13-5142F01E473C}" srcOrd="7" destOrd="0" presId="urn:microsoft.com/office/officeart/2005/8/layout/cycle6"/>
    <dgm:cxn modelId="{CFBCCD74-6600-4624-BD51-37EFAED5332C}" type="presParOf" srcId="{5C2CFE52-1A37-4096-9703-C947062BE0F0}" destId="{96C4EE91-B78D-4749-9DE6-6C85AAD8322F}" srcOrd="8" destOrd="0" presId="urn:microsoft.com/office/officeart/2005/8/layout/cycle6"/>
    <dgm:cxn modelId="{346FE144-3506-48CC-9727-FB34078060EE}" type="presParOf" srcId="{5C2CFE52-1A37-4096-9703-C947062BE0F0}" destId="{A7D5D32F-C8A9-4283-A9A0-D255D095CA23}" srcOrd="9" destOrd="0" presId="urn:microsoft.com/office/officeart/2005/8/layout/cycle6"/>
    <dgm:cxn modelId="{4093BF56-9763-4E8D-9B59-2F9B4A96D7F6}" type="presParOf" srcId="{5C2CFE52-1A37-4096-9703-C947062BE0F0}" destId="{87DA86B2-EFD9-4800-9FCF-013AAF427CB6}" srcOrd="10" destOrd="0" presId="urn:microsoft.com/office/officeart/2005/8/layout/cycle6"/>
    <dgm:cxn modelId="{20977859-E4D9-4E3E-AE6C-4E59F2734F37}" type="presParOf" srcId="{5C2CFE52-1A37-4096-9703-C947062BE0F0}" destId="{13E538E8-B781-4841-A436-D806C511D467}" srcOrd="11" destOrd="0" presId="urn:microsoft.com/office/officeart/2005/8/layout/cycle6"/>
    <dgm:cxn modelId="{3DF57F55-A719-4C50-B7EC-68B0B8FA9435}" type="presParOf" srcId="{5C2CFE52-1A37-4096-9703-C947062BE0F0}" destId="{050FF382-E44C-4583-B361-D623720E3059}" srcOrd="12" destOrd="0" presId="urn:microsoft.com/office/officeart/2005/8/layout/cycle6"/>
    <dgm:cxn modelId="{54981E1B-CE07-48F4-A943-BAFE2A1C66BE}" type="presParOf" srcId="{5C2CFE52-1A37-4096-9703-C947062BE0F0}" destId="{59E129D0-A8C7-48B1-AA6C-A9BB9C0D8CFC}" srcOrd="13" destOrd="0" presId="urn:microsoft.com/office/officeart/2005/8/layout/cycle6"/>
    <dgm:cxn modelId="{DC2DA977-89B1-4323-A2E1-08BBD96DD6E8}" type="presParOf" srcId="{5C2CFE52-1A37-4096-9703-C947062BE0F0}" destId="{7765B630-1BFB-43D9-B4FE-337C57A76922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44C12-0328-4CEF-901A-E66DC188E2F7}">
      <dsp:nvSpPr>
        <dsp:cNvPr id="0" name=""/>
        <dsp:cNvSpPr/>
      </dsp:nvSpPr>
      <dsp:spPr>
        <a:xfrm>
          <a:off x="4348170" y="1828"/>
          <a:ext cx="1860924" cy="120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Interface d’échange</a:t>
          </a:r>
        </a:p>
      </dsp:txBody>
      <dsp:txXfrm>
        <a:off x="4407218" y="60876"/>
        <a:ext cx="1742828" cy="1091504"/>
      </dsp:txXfrm>
    </dsp:sp>
    <dsp:sp modelId="{864BA202-862A-4B01-AE81-6087ABC57787}">
      <dsp:nvSpPr>
        <dsp:cNvPr id="0" name=""/>
        <dsp:cNvSpPr/>
      </dsp:nvSpPr>
      <dsp:spPr>
        <a:xfrm>
          <a:off x="2861185" y="606629"/>
          <a:ext cx="4834895" cy="4834895"/>
        </a:xfrm>
        <a:custGeom>
          <a:avLst/>
          <a:gdLst/>
          <a:ahLst/>
          <a:cxnLst/>
          <a:rect l="0" t="0" r="0" b="0"/>
          <a:pathLst>
            <a:path>
              <a:moveTo>
                <a:pt x="3360703" y="191617"/>
              </a:moveTo>
              <a:arcTo wR="2417447" hR="2417447" stAng="17577967" swAng="196227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F3FFC-5AD2-481F-8565-4CEADE9A9091}">
      <dsp:nvSpPr>
        <dsp:cNvPr id="0" name=""/>
        <dsp:cNvSpPr/>
      </dsp:nvSpPr>
      <dsp:spPr>
        <a:xfrm>
          <a:off x="6647300" y="1672243"/>
          <a:ext cx="1860924" cy="120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Centralisation des informations</a:t>
          </a:r>
        </a:p>
      </dsp:txBody>
      <dsp:txXfrm>
        <a:off x="6706348" y="1731291"/>
        <a:ext cx="1742828" cy="1091504"/>
      </dsp:txXfrm>
    </dsp:sp>
    <dsp:sp modelId="{AABE21BC-9F18-4289-84FC-24F97C9D7433}">
      <dsp:nvSpPr>
        <dsp:cNvPr id="0" name=""/>
        <dsp:cNvSpPr/>
      </dsp:nvSpPr>
      <dsp:spPr>
        <a:xfrm>
          <a:off x="2861185" y="606629"/>
          <a:ext cx="4834895" cy="4834895"/>
        </a:xfrm>
        <a:custGeom>
          <a:avLst/>
          <a:gdLst/>
          <a:ahLst/>
          <a:cxnLst/>
          <a:rect l="0" t="0" r="0" b="0"/>
          <a:pathLst>
            <a:path>
              <a:moveTo>
                <a:pt x="4831568" y="2290672"/>
              </a:moveTo>
              <a:arcTo wR="2417447" hR="2417447" stAng="21419636" swAng="219686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54FE9-6BA9-417E-9AB6-69052CAA96B1}">
      <dsp:nvSpPr>
        <dsp:cNvPr id="0" name=""/>
        <dsp:cNvSpPr/>
      </dsp:nvSpPr>
      <dsp:spPr>
        <a:xfrm>
          <a:off x="5769110" y="4375032"/>
          <a:ext cx="1860924" cy="120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Solution portable</a:t>
          </a:r>
        </a:p>
      </dsp:txBody>
      <dsp:txXfrm>
        <a:off x="5828158" y="4434080"/>
        <a:ext cx="1742828" cy="1091504"/>
      </dsp:txXfrm>
    </dsp:sp>
    <dsp:sp modelId="{96C4EE91-B78D-4749-9DE6-6C85AAD8322F}">
      <dsp:nvSpPr>
        <dsp:cNvPr id="0" name=""/>
        <dsp:cNvSpPr/>
      </dsp:nvSpPr>
      <dsp:spPr>
        <a:xfrm>
          <a:off x="2861185" y="606629"/>
          <a:ext cx="4834895" cy="4834895"/>
        </a:xfrm>
        <a:custGeom>
          <a:avLst/>
          <a:gdLst/>
          <a:ahLst/>
          <a:cxnLst/>
          <a:rect l="0" t="0" r="0" b="0"/>
          <a:pathLst>
            <a:path>
              <a:moveTo>
                <a:pt x="2898315" y="4786586"/>
              </a:moveTo>
              <a:arcTo wR="2417447" hR="2417447" stAng="4711586" swAng="1376827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5D32F-C8A9-4283-A9A0-D255D095CA23}">
      <dsp:nvSpPr>
        <dsp:cNvPr id="0" name=""/>
        <dsp:cNvSpPr/>
      </dsp:nvSpPr>
      <dsp:spPr>
        <a:xfrm>
          <a:off x="2927230" y="4375032"/>
          <a:ext cx="1860924" cy="120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Evaluation bilatérale de la relation</a:t>
          </a:r>
        </a:p>
      </dsp:txBody>
      <dsp:txXfrm>
        <a:off x="2986278" y="4434080"/>
        <a:ext cx="1742828" cy="1091504"/>
      </dsp:txXfrm>
    </dsp:sp>
    <dsp:sp modelId="{13E538E8-B781-4841-A436-D806C511D467}">
      <dsp:nvSpPr>
        <dsp:cNvPr id="0" name=""/>
        <dsp:cNvSpPr/>
      </dsp:nvSpPr>
      <dsp:spPr>
        <a:xfrm>
          <a:off x="2861185" y="606629"/>
          <a:ext cx="4834895" cy="4834895"/>
        </a:xfrm>
        <a:custGeom>
          <a:avLst/>
          <a:gdLst/>
          <a:ahLst/>
          <a:cxnLst/>
          <a:rect l="0" t="0" r="0" b="0"/>
          <a:pathLst>
            <a:path>
              <a:moveTo>
                <a:pt x="404100" y="3755538"/>
              </a:moveTo>
              <a:arcTo wR="2417447" hR="2417447" stAng="8783496" swAng="219686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FF382-E44C-4583-B361-D623720E3059}">
      <dsp:nvSpPr>
        <dsp:cNvPr id="0" name=""/>
        <dsp:cNvSpPr/>
      </dsp:nvSpPr>
      <dsp:spPr>
        <a:xfrm>
          <a:off x="2049041" y="1672243"/>
          <a:ext cx="1860924" cy="120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Responsabiliser les acteurs de la relation</a:t>
          </a:r>
        </a:p>
      </dsp:txBody>
      <dsp:txXfrm>
        <a:off x="2108089" y="1731291"/>
        <a:ext cx="1742828" cy="1091504"/>
      </dsp:txXfrm>
    </dsp:sp>
    <dsp:sp modelId="{7765B630-1BFB-43D9-B4FE-337C57A76922}">
      <dsp:nvSpPr>
        <dsp:cNvPr id="0" name=""/>
        <dsp:cNvSpPr/>
      </dsp:nvSpPr>
      <dsp:spPr>
        <a:xfrm>
          <a:off x="2861185" y="606629"/>
          <a:ext cx="4834895" cy="4834895"/>
        </a:xfrm>
        <a:custGeom>
          <a:avLst/>
          <a:gdLst/>
          <a:ahLst/>
          <a:cxnLst/>
          <a:rect l="0" t="0" r="0" b="0"/>
          <a:pathLst>
            <a:path>
              <a:moveTo>
                <a:pt x="421095" y="1054131"/>
              </a:moveTo>
              <a:arcTo wR="2417447" hR="2417447" stAng="12859759" swAng="196227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83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10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023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595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2330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29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95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0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857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2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73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2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92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09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0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82EA-CDD0-4B74-9EB9-DD218018EBB4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313A80-A7DB-4206-8589-35208F905E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D429E-37E0-46A9-B2EC-C01D503CA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195" y="1759590"/>
            <a:ext cx="9594854" cy="2785145"/>
          </a:xfrm>
        </p:spPr>
        <p:txBody>
          <a:bodyPr/>
          <a:lstStyle/>
          <a:p>
            <a:pPr algn="ctr"/>
            <a:br>
              <a:rPr lang="fr-FR" dirty="0">
                <a:solidFill>
                  <a:schemeClr val="tx1"/>
                </a:solidFill>
              </a:rPr>
            </a:br>
            <a:r>
              <a:rPr lang="fr-FR" sz="4000" dirty="0">
                <a:solidFill>
                  <a:schemeClr val="tx1"/>
                </a:solidFill>
              </a:rPr>
              <a:t>Identifiez les besoins de votre client pour concevoir l'application de ses rêves.</a:t>
            </a:r>
            <a:br>
              <a:rPr lang="fr-FR" sz="4000" dirty="0">
                <a:solidFill>
                  <a:schemeClr val="tx1"/>
                </a:solidFill>
              </a:rPr>
            </a:br>
            <a:endParaRPr lang="fr-FR" sz="4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OpenClassrooms - Website - Paris, France | Facebook - 55 Reviews - 987  Photos">
            <a:extLst>
              <a:ext uri="{FF2B5EF4-FFF2-40B4-BE49-F238E27FC236}">
                <a16:creationId xmlns:a16="http://schemas.microsoft.com/office/drawing/2014/main" id="{98B97361-84EA-464C-AF28-2F1982C0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602" y="117578"/>
            <a:ext cx="712931" cy="7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4181E7B-634F-456C-AF2B-4B155EFAA0F4}"/>
              </a:ext>
            </a:extLst>
          </p:cNvPr>
          <p:cNvSpPr txBox="1"/>
          <p:nvPr/>
        </p:nvSpPr>
        <p:spPr>
          <a:xfrm>
            <a:off x="1006679" y="117578"/>
            <a:ext cx="378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JOURDAIN Clément</a:t>
            </a:r>
          </a:p>
          <a:p>
            <a:r>
              <a:rPr lang="fr-FR" dirty="0"/>
              <a:t>Développeur d’application JAVA</a:t>
            </a:r>
          </a:p>
        </p:txBody>
      </p:sp>
    </p:spTree>
    <p:extLst>
      <p:ext uri="{BB962C8B-B14F-4D97-AF65-F5344CB8AC3E}">
        <p14:creationId xmlns:p14="http://schemas.microsoft.com/office/powerpoint/2010/main" val="11278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7C180D5-C94B-454C-A2A2-D4F7AF8F6067}"/>
              </a:ext>
            </a:extLst>
          </p:cNvPr>
          <p:cNvGrpSpPr/>
          <p:nvPr/>
        </p:nvGrpSpPr>
        <p:grpSpPr>
          <a:xfrm>
            <a:off x="1522602" y="809877"/>
            <a:ext cx="947956" cy="1015663"/>
            <a:chOff x="1384183" y="1106352"/>
            <a:chExt cx="947956" cy="1015663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5BCCA59-1E70-4831-8365-04166485152F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3AE4FA3-0F3A-4BC8-BA76-2A5D4F00A2BF}"/>
                </a:ext>
              </a:extLst>
            </p:cNvPr>
            <p:cNvSpPr txBox="1"/>
            <p:nvPr/>
          </p:nvSpPr>
          <p:spPr>
            <a:xfrm>
              <a:off x="1581323" y="1106352"/>
              <a:ext cx="553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F34D939A-4F7A-4B55-B428-5CBB98313FB0}"/>
              </a:ext>
            </a:extLst>
          </p:cNvPr>
          <p:cNvGrpSpPr/>
          <p:nvPr/>
        </p:nvGrpSpPr>
        <p:grpSpPr>
          <a:xfrm>
            <a:off x="1522602" y="2060619"/>
            <a:ext cx="947956" cy="1026357"/>
            <a:chOff x="1392572" y="2155869"/>
            <a:chExt cx="947956" cy="102635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C5E7D5D-A675-4080-825E-336D7D696954}"/>
                </a:ext>
              </a:extLst>
            </p:cNvPr>
            <p:cNvSpPr/>
            <p:nvPr/>
          </p:nvSpPr>
          <p:spPr>
            <a:xfrm>
              <a:off x="1392572" y="2234270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0B5B7A29-DE62-4680-8466-C8E420AD45CF}"/>
                </a:ext>
              </a:extLst>
            </p:cNvPr>
            <p:cNvSpPr txBox="1"/>
            <p:nvPr/>
          </p:nvSpPr>
          <p:spPr>
            <a:xfrm>
              <a:off x="1581322" y="2155869"/>
              <a:ext cx="553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85B1C6F-3407-457A-85F6-62838FE37077}"/>
              </a:ext>
            </a:extLst>
          </p:cNvPr>
          <p:cNvGrpSpPr/>
          <p:nvPr/>
        </p:nvGrpSpPr>
        <p:grpSpPr>
          <a:xfrm>
            <a:off x="1514211" y="3317199"/>
            <a:ext cx="947956" cy="1015663"/>
            <a:chOff x="1384183" y="3292176"/>
            <a:chExt cx="947956" cy="1015663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99E64CA-D467-4223-ACB0-70207C52B078}"/>
                </a:ext>
              </a:extLst>
            </p:cNvPr>
            <p:cNvSpPr/>
            <p:nvPr/>
          </p:nvSpPr>
          <p:spPr>
            <a:xfrm>
              <a:off x="1384183" y="3345112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30E122E-7EFF-4F90-AE21-DD79DA93C063}"/>
                </a:ext>
              </a:extLst>
            </p:cNvPr>
            <p:cNvSpPr txBox="1"/>
            <p:nvPr/>
          </p:nvSpPr>
          <p:spPr>
            <a:xfrm>
              <a:off x="1581321" y="3292176"/>
              <a:ext cx="553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6CAF0957-1281-4F68-B9B0-DC71E16A9425}"/>
              </a:ext>
            </a:extLst>
          </p:cNvPr>
          <p:cNvSpPr txBox="1"/>
          <p:nvPr/>
        </p:nvSpPr>
        <p:spPr>
          <a:xfrm>
            <a:off x="2803322" y="1056098"/>
            <a:ext cx="802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 quoi sert le produit ?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11E3BE4-3F79-4F40-88C3-7BF523BDFB77}"/>
              </a:ext>
            </a:extLst>
          </p:cNvPr>
          <p:cNvSpPr txBox="1"/>
          <p:nvPr/>
        </p:nvSpPr>
        <p:spPr>
          <a:xfrm>
            <a:off x="2803322" y="2354857"/>
            <a:ext cx="77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qui est le produit 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CB7FD97-3848-40D1-B89C-EBCFF301FB5B}"/>
              </a:ext>
            </a:extLst>
          </p:cNvPr>
          <p:cNvSpPr txBox="1"/>
          <p:nvPr/>
        </p:nvSpPr>
        <p:spPr>
          <a:xfrm>
            <a:off x="2803322" y="3563420"/>
            <a:ext cx="77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Comment mesurez la réussite du produit ?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14C2B74-86EE-4DE8-941A-5FF12190F514}"/>
              </a:ext>
            </a:extLst>
          </p:cNvPr>
          <p:cNvGrpSpPr/>
          <p:nvPr/>
        </p:nvGrpSpPr>
        <p:grpSpPr>
          <a:xfrm>
            <a:off x="1522602" y="4613386"/>
            <a:ext cx="947956" cy="1015663"/>
            <a:chOff x="1384183" y="3304312"/>
            <a:chExt cx="947956" cy="1015663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71D34BD-09CB-4A76-A666-4050E4F02DE6}"/>
                </a:ext>
              </a:extLst>
            </p:cNvPr>
            <p:cNvSpPr/>
            <p:nvPr/>
          </p:nvSpPr>
          <p:spPr>
            <a:xfrm>
              <a:off x="1384183" y="3345112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C0D4150-D76A-4218-8D95-CD36A7717B48}"/>
                </a:ext>
              </a:extLst>
            </p:cNvPr>
            <p:cNvSpPr txBox="1"/>
            <p:nvPr/>
          </p:nvSpPr>
          <p:spPr>
            <a:xfrm>
              <a:off x="1572929" y="3304312"/>
              <a:ext cx="55367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69FE37F2-F415-434B-8D5A-3D96EBD5542B}"/>
              </a:ext>
            </a:extLst>
          </p:cNvPr>
          <p:cNvSpPr txBox="1"/>
          <p:nvPr/>
        </p:nvSpPr>
        <p:spPr>
          <a:xfrm>
            <a:off x="2803322" y="4866554"/>
            <a:ext cx="7793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Visite guidée des livrables</a:t>
            </a:r>
          </a:p>
        </p:txBody>
      </p:sp>
    </p:spTree>
    <p:extLst>
      <p:ext uri="{BB962C8B-B14F-4D97-AF65-F5344CB8AC3E}">
        <p14:creationId xmlns:p14="http://schemas.microsoft.com/office/powerpoint/2010/main" val="132751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EB8F95C-0AF4-48C6-A7CB-C8E597F07AD6}"/>
              </a:ext>
            </a:extLst>
          </p:cNvPr>
          <p:cNvSpPr txBox="1"/>
          <p:nvPr/>
        </p:nvSpPr>
        <p:spPr>
          <a:xfrm>
            <a:off x="1313156" y="247305"/>
            <a:ext cx="802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 quoi sert le produit ?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CFFE04DB-143C-4BD6-A794-9F1754077B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92943"/>
              </p:ext>
            </p:extLst>
          </p:nvPr>
        </p:nvGraphicFramePr>
        <p:xfrm>
          <a:off x="646230" y="708970"/>
          <a:ext cx="10557266" cy="566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794B523-661A-47B8-92B7-2A0EC351F027}"/>
              </a:ext>
            </a:extLst>
          </p:cNvPr>
          <p:cNvSpPr txBox="1"/>
          <p:nvPr/>
        </p:nvSpPr>
        <p:spPr>
          <a:xfrm>
            <a:off x="4629357" y="3153961"/>
            <a:ext cx="2591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Faciliter une relation de mentorat</a:t>
            </a:r>
          </a:p>
        </p:txBody>
      </p:sp>
    </p:spTree>
    <p:extLst>
      <p:ext uri="{BB962C8B-B14F-4D97-AF65-F5344CB8AC3E}">
        <p14:creationId xmlns:p14="http://schemas.microsoft.com/office/powerpoint/2010/main" val="309838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2EB8F95C-0AF4-48C6-A7CB-C8E597F07AD6}"/>
              </a:ext>
            </a:extLst>
          </p:cNvPr>
          <p:cNvSpPr txBox="1"/>
          <p:nvPr/>
        </p:nvSpPr>
        <p:spPr>
          <a:xfrm>
            <a:off x="1313156" y="247305"/>
            <a:ext cx="802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qui est le produit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C9C672-BBC5-4849-B269-46C3AD1A328C}"/>
              </a:ext>
            </a:extLst>
          </p:cNvPr>
          <p:cNvSpPr txBox="1"/>
          <p:nvPr/>
        </p:nvSpPr>
        <p:spPr>
          <a:xfrm>
            <a:off x="898218" y="1578543"/>
            <a:ext cx="5014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Lancement de la solution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Salarié en interne ainsi que leurs réseaux.</a:t>
            </a:r>
          </a:p>
          <a:p>
            <a:pPr marL="285750" indent="-285750">
              <a:buFontTx/>
              <a:buChar char="-"/>
            </a:pPr>
            <a:r>
              <a:rPr lang="fr-FR" dirty="0"/>
              <a:t>Startup sans ressources pour leur mentorat.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B2DAA70-94E7-4A4E-9C32-5C7F8D45434E}"/>
              </a:ext>
            </a:extLst>
          </p:cNvPr>
          <p:cNvSpPr txBox="1"/>
          <p:nvPr/>
        </p:nvSpPr>
        <p:spPr>
          <a:xfrm>
            <a:off x="1013721" y="3648445"/>
            <a:ext cx="10689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 terme : 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Pour toute personne souhaitant avoir accès à une solution de facilitation de relation de mentorat.</a:t>
            </a:r>
          </a:p>
        </p:txBody>
      </p:sp>
    </p:spTree>
    <p:extLst>
      <p:ext uri="{BB962C8B-B14F-4D97-AF65-F5344CB8AC3E}">
        <p14:creationId xmlns:p14="http://schemas.microsoft.com/office/powerpoint/2010/main" val="47267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113053"/>
            <a:ext cx="666926" cy="707886"/>
            <a:chOff x="1384183" y="1106352"/>
            <a:chExt cx="947956" cy="984667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545552" y="1106352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41BA74E-995D-4820-A79F-5E7B6DC73C2A}"/>
              </a:ext>
            </a:extLst>
          </p:cNvPr>
          <p:cNvSpPr txBox="1"/>
          <p:nvPr/>
        </p:nvSpPr>
        <p:spPr>
          <a:xfrm>
            <a:off x="1313156" y="247305"/>
            <a:ext cx="779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Comment mesurez la réussite du produit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6BB7617-4E4B-49DF-A0E5-3706EC57B9DB}"/>
              </a:ext>
            </a:extLst>
          </p:cNvPr>
          <p:cNvSpPr txBox="1"/>
          <p:nvPr/>
        </p:nvSpPr>
        <p:spPr>
          <a:xfrm>
            <a:off x="798897" y="1703672"/>
            <a:ext cx="5444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analyse de la réussite possible grâce à 3 KPIs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Le nombre de nouveaux inscrits.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rétention utilisateur.</a:t>
            </a:r>
          </a:p>
          <a:p>
            <a:pPr marL="285750" indent="-285750">
              <a:buFontTx/>
              <a:buChar char="-"/>
            </a:pPr>
            <a:r>
              <a:rPr lang="fr-FR" dirty="0"/>
              <a:t>La réputation de l’application.</a:t>
            </a:r>
          </a:p>
        </p:txBody>
      </p:sp>
    </p:spTree>
    <p:extLst>
      <p:ext uri="{BB962C8B-B14F-4D97-AF65-F5344CB8AC3E}">
        <p14:creationId xmlns:p14="http://schemas.microsoft.com/office/powerpoint/2010/main" val="241038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4543A75C-3790-4D28-8834-2446143D7A3C}"/>
              </a:ext>
            </a:extLst>
          </p:cNvPr>
          <p:cNvGrpSpPr/>
          <p:nvPr/>
        </p:nvGrpSpPr>
        <p:grpSpPr>
          <a:xfrm>
            <a:off x="532700" y="96275"/>
            <a:ext cx="666926" cy="722610"/>
            <a:chOff x="1384183" y="1083014"/>
            <a:chExt cx="947956" cy="1005148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F3D4CF5-963E-4416-8619-A7646178D671}"/>
                </a:ext>
              </a:extLst>
            </p:cNvPr>
            <p:cNvSpPr/>
            <p:nvPr/>
          </p:nvSpPr>
          <p:spPr>
            <a:xfrm>
              <a:off x="1384183" y="1140206"/>
              <a:ext cx="947956" cy="9479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F340D88-C024-4B6D-87AA-853B49182822}"/>
                </a:ext>
              </a:extLst>
            </p:cNvPr>
            <p:cNvSpPr txBox="1"/>
            <p:nvPr/>
          </p:nvSpPr>
          <p:spPr>
            <a:xfrm>
              <a:off x="1497857" y="1083014"/>
              <a:ext cx="358171" cy="984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41BA74E-995D-4820-A79F-5E7B6DC73C2A}"/>
              </a:ext>
            </a:extLst>
          </p:cNvPr>
          <p:cNvSpPr txBox="1"/>
          <p:nvPr/>
        </p:nvSpPr>
        <p:spPr>
          <a:xfrm>
            <a:off x="1371879" y="219385"/>
            <a:ext cx="779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Visite guidée des livrables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AE3C721-F151-43F0-9D14-9CDDB2568676}"/>
              </a:ext>
            </a:extLst>
          </p:cNvPr>
          <p:cNvSpPr txBox="1"/>
          <p:nvPr/>
        </p:nvSpPr>
        <p:spPr>
          <a:xfrm>
            <a:off x="2682240" y="2660202"/>
            <a:ext cx="6631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Parcourons ensemble les livrables !</a:t>
            </a:r>
          </a:p>
        </p:txBody>
      </p:sp>
    </p:spTree>
    <p:extLst>
      <p:ext uri="{BB962C8B-B14F-4D97-AF65-F5344CB8AC3E}">
        <p14:creationId xmlns:p14="http://schemas.microsoft.com/office/powerpoint/2010/main" val="6060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0F42078-151D-4126-8C23-CB7743F15E3F}"/>
              </a:ext>
            </a:extLst>
          </p:cNvPr>
          <p:cNvSpPr txBox="1"/>
          <p:nvPr/>
        </p:nvSpPr>
        <p:spPr>
          <a:xfrm>
            <a:off x="4477138" y="2696546"/>
            <a:ext cx="323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94883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1037</TotalTime>
  <Words>172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 Identifiez les besoins de votre client pour concevoir l'application de ses rêves.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Démarrez votre formation de Développeur d'application Java</dc:title>
  <dc:creator>Jour clement</dc:creator>
  <cp:lastModifiedBy>Jour clement</cp:lastModifiedBy>
  <cp:revision>61</cp:revision>
  <dcterms:created xsi:type="dcterms:W3CDTF">2020-09-21T10:51:01Z</dcterms:created>
  <dcterms:modified xsi:type="dcterms:W3CDTF">2020-10-25T13:16:16Z</dcterms:modified>
</cp:coreProperties>
</file>