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8" r:id="rId7"/>
    <p:sldId id="266" r:id="rId8"/>
    <p:sldId id="267" r:id="rId9"/>
    <p:sldId id="269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ur clement" initials="Jc" lastIdx="2" clrIdx="0">
    <p:extLst>
      <p:ext uri="{19B8F6BF-5375-455C-9EA6-DF929625EA0E}">
        <p15:presenceInfo xmlns:p15="http://schemas.microsoft.com/office/powerpoint/2012/main" userId="b69dcf64cc7c2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8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02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9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33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2EA-CDD0-4B74-9EB9-DD218018EBB4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D429E-37E0-46A9-B2EC-C01D503C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35" y="2575421"/>
            <a:ext cx="7766936" cy="1879134"/>
          </a:xfrm>
        </p:spPr>
        <p:txBody>
          <a:bodyPr/>
          <a:lstStyle/>
          <a:p>
            <a:pPr algn="l"/>
            <a:r>
              <a:rPr lang="fr-FR" sz="4000" b="1" dirty="0">
                <a:solidFill>
                  <a:schemeClr val="tx1"/>
                </a:solidFill>
              </a:rPr>
              <a:t>Débuggez une application JAVA</a:t>
            </a:r>
            <a:br>
              <a:rPr lang="fr-FR" b="1" dirty="0"/>
            </a:br>
            <a:endParaRPr lang="fr-FR" dirty="0"/>
          </a:p>
        </p:txBody>
      </p:sp>
      <p:pic>
        <p:nvPicPr>
          <p:cNvPr id="1026" name="Picture 2" descr="OpenClassrooms - Website - Paris, France | Facebook - 55 Reviews - 987  Photos">
            <a:extLst>
              <a:ext uri="{FF2B5EF4-FFF2-40B4-BE49-F238E27FC236}">
                <a16:creationId xmlns:a16="http://schemas.microsoft.com/office/drawing/2014/main" id="{98B97361-84EA-464C-AF28-2F1982C0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02" y="117578"/>
            <a:ext cx="712931" cy="7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181E7B-634F-456C-AF2B-4B155EFAA0F4}"/>
              </a:ext>
            </a:extLst>
          </p:cNvPr>
          <p:cNvSpPr txBox="1"/>
          <p:nvPr/>
        </p:nvSpPr>
        <p:spPr>
          <a:xfrm>
            <a:off x="1006679" y="117578"/>
            <a:ext cx="378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JOURDAIN Clément</a:t>
            </a:r>
          </a:p>
          <a:p>
            <a:r>
              <a:rPr lang="fr-FR" dirty="0"/>
              <a:t>Développeur d’application JAVA</a:t>
            </a:r>
          </a:p>
        </p:txBody>
      </p:sp>
    </p:spTree>
    <p:extLst>
      <p:ext uri="{BB962C8B-B14F-4D97-AF65-F5344CB8AC3E}">
        <p14:creationId xmlns:p14="http://schemas.microsoft.com/office/powerpoint/2010/main" val="11278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ACCA673-3F79-4BEA-BFE5-1B9CA204490E}"/>
              </a:ext>
            </a:extLst>
          </p:cNvPr>
          <p:cNvSpPr txBox="1"/>
          <p:nvPr/>
        </p:nvSpPr>
        <p:spPr>
          <a:xfrm>
            <a:off x="2666999" y="2703124"/>
            <a:ext cx="72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Une interface permettant de saisir les symptômes.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DF6576-D973-4964-9C23-328903060CD7}"/>
              </a:ext>
            </a:extLst>
          </p:cNvPr>
          <p:cNvSpPr txBox="1"/>
          <p:nvPr/>
        </p:nvSpPr>
        <p:spPr>
          <a:xfrm>
            <a:off x="2666999" y="3555368"/>
            <a:ext cx="72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– Une base de données permettant de conserver les données.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1BA74E-995D-4820-A79F-5E7B6DC73C2A}"/>
              </a:ext>
            </a:extLst>
          </p:cNvPr>
          <p:cNvSpPr txBox="1"/>
          <p:nvPr/>
        </p:nvSpPr>
        <p:spPr>
          <a:xfrm>
            <a:off x="1313156" y="205386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 que j’aurai fait différemment</a:t>
            </a:r>
          </a:p>
        </p:txBody>
      </p:sp>
    </p:spTree>
    <p:extLst>
      <p:ext uri="{BB962C8B-B14F-4D97-AF65-F5344CB8AC3E}">
        <p14:creationId xmlns:p14="http://schemas.microsoft.com/office/powerpoint/2010/main" val="24103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0F42078-151D-4126-8C23-CB7743F15E3F}"/>
              </a:ext>
            </a:extLst>
          </p:cNvPr>
          <p:cNvSpPr txBox="1"/>
          <p:nvPr/>
        </p:nvSpPr>
        <p:spPr>
          <a:xfrm>
            <a:off x="4477138" y="2696546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9488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7C180D5-C94B-454C-A2A2-D4F7AF8F6067}"/>
              </a:ext>
            </a:extLst>
          </p:cNvPr>
          <p:cNvGrpSpPr/>
          <p:nvPr/>
        </p:nvGrpSpPr>
        <p:grpSpPr>
          <a:xfrm>
            <a:off x="1648436" y="1681996"/>
            <a:ext cx="947956" cy="1015663"/>
            <a:chOff x="1384183" y="1106352"/>
            <a:chExt cx="947956" cy="101566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5BCCA59-1E70-4831-8365-04166485152F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3AE4FA3-0F3A-4BC8-BA76-2A5D4F00A2BF}"/>
                </a:ext>
              </a:extLst>
            </p:cNvPr>
            <p:cNvSpPr txBox="1"/>
            <p:nvPr/>
          </p:nvSpPr>
          <p:spPr>
            <a:xfrm>
              <a:off x="1581323" y="1106352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34D939A-4F7A-4B55-B428-5CBB98313FB0}"/>
              </a:ext>
            </a:extLst>
          </p:cNvPr>
          <p:cNvGrpSpPr/>
          <p:nvPr/>
        </p:nvGrpSpPr>
        <p:grpSpPr>
          <a:xfrm>
            <a:off x="1648436" y="2815628"/>
            <a:ext cx="947956" cy="1026357"/>
            <a:chOff x="1392572" y="2155869"/>
            <a:chExt cx="947956" cy="102635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C5E7D5D-A675-4080-825E-336D7D696954}"/>
                </a:ext>
              </a:extLst>
            </p:cNvPr>
            <p:cNvSpPr/>
            <p:nvPr/>
          </p:nvSpPr>
          <p:spPr>
            <a:xfrm>
              <a:off x="1392572" y="2234270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B5B7A29-DE62-4680-8466-C8E420AD45CF}"/>
                </a:ext>
              </a:extLst>
            </p:cNvPr>
            <p:cNvSpPr txBox="1"/>
            <p:nvPr/>
          </p:nvSpPr>
          <p:spPr>
            <a:xfrm>
              <a:off x="1581322" y="2155869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5B1C6F-3407-457A-85F6-62838FE37077}"/>
              </a:ext>
            </a:extLst>
          </p:cNvPr>
          <p:cNvGrpSpPr/>
          <p:nvPr/>
        </p:nvGrpSpPr>
        <p:grpSpPr>
          <a:xfrm>
            <a:off x="1640045" y="4072208"/>
            <a:ext cx="947956" cy="1015663"/>
            <a:chOff x="1384183" y="3292176"/>
            <a:chExt cx="947956" cy="101566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99E64CA-D467-4223-ACB0-70207C52B078}"/>
                </a:ext>
              </a:extLst>
            </p:cNvPr>
            <p:cNvSpPr/>
            <p:nvPr/>
          </p:nvSpPr>
          <p:spPr>
            <a:xfrm>
              <a:off x="1384183" y="3345112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0E122E-7EFF-4F90-AE21-DD79DA93C063}"/>
                </a:ext>
              </a:extLst>
            </p:cNvPr>
            <p:cNvSpPr txBox="1"/>
            <p:nvPr/>
          </p:nvSpPr>
          <p:spPr>
            <a:xfrm>
              <a:off x="1581321" y="3292176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CAF0957-1281-4F68-B9B0-DC71E16A9425}"/>
              </a:ext>
            </a:extLst>
          </p:cNvPr>
          <p:cNvSpPr txBox="1"/>
          <p:nvPr/>
        </p:nvSpPr>
        <p:spPr>
          <a:xfrm>
            <a:off x="2793532" y="1928217"/>
            <a:ext cx="8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Localisation des problèmes / solutions apportées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1E3BE4-3F79-4F40-88C3-7BF523BDFB77}"/>
              </a:ext>
            </a:extLst>
          </p:cNvPr>
          <p:cNvSpPr txBox="1"/>
          <p:nvPr/>
        </p:nvSpPr>
        <p:spPr>
          <a:xfrm>
            <a:off x="2929156" y="3109866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Difficultés rencontrées / résolutions effectuées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CB7FD97-3848-40D1-B89C-EBCFF301FB5B}"/>
              </a:ext>
            </a:extLst>
          </p:cNvPr>
          <p:cNvSpPr txBox="1"/>
          <p:nvPr/>
        </p:nvSpPr>
        <p:spPr>
          <a:xfrm>
            <a:off x="2793532" y="4291515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que j’aurai fait différemment</a:t>
            </a:r>
          </a:p>
        </p:txBody>
      </p:sp>
    </p:spTree>
    <p:extLst>
      <p:ext uri="{BB962C8B-B14F-4D97-AF65-F5344CB8AC3E}">
        <p14:creationId xmlns:p14="http://schemas.microsoft.com/office/powerpoint/2010/main" val="13275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E00972-187D-421B-84DB-871F9AE2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5" y="1384182"/>
            <a:ext cx="5379135" cy="50643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DB1B0C-93E5-44E3-BE00-1A57F8C69874}"/>
              </a:ext>
            </a:extLst>
          </p:cNvPr>
          <p:cNvSpPr txBox="1"/>
          <p:nvPr/>
        </p:nvSpPr>
        <p:spPr>
          <a:xfrm>
            <a:off x="6831814" y="1879459"/>
            <a:ext cx="46433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implémentation améliorable : 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400" dirty="0"/>
              <a:t>Orienter son code vers la programmation objet.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Extraire un maximum de code dans des méthodes.</a:t>
            </a:r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9789AB-2B6D-43AE-984E-E2F393F84F4D}"/>
              </a:ext>
            </a:extLst>
          </p:cNvPr>
          <p:cNvSpPr txBox="1"/>
          <p:nvPr/>
        </p:nvSpPr>
        <p:spPr>
          <a:xfrm>
            <a:off x="6761527" y="3150588"/>
            <a:ext cx="4643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Commentaires inutiles.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238320-3716-42A5-9017-5FB4EA7351BF}"/>
              </a:ext>
            </a:extLst>
          </p:cNvPr>
          <p:cNvSpPr txBox="1"/>
          <p:nvPr/>
        </p:nvSpPr>
        <p:spPr>
          <a:xfrm>
            <a:off x="6761527" y="1384182"/>
            <a:ext cx="4874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Fonctionnalité non présente (output non correct).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C54E76-06E1-4C1E-A2D7-B622F065E83D}"/>
              </a:ext>
            </a:extLst>
          </p:cNvPr>
          <p:cNvSpPr txBox="1"/>
          <p:nvPr/>
        </p:nvSpPr>
        <p:spPr>
          <a:xfrm>
            <a:off x="6761527" y="3767646"/>
            <a:ext cx="35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Pas de gestion des exceptions.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8DF822-ED28-4438-9E2E-CC0A4CB3293D}"/>
              </a:ext>
            </a:extLst>
          </p:cNvPr>
          <p:cNvSpPr txBox="1"/>
          <p:nvPr/>
        </p:nvSpPr>
        <p:spPr>
          <a:xfrm>
            <a:off x="6761527" y="4442950"/>
            <a:ext cx="371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Oubli de générer une documentation.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2FB366-931D-4CAC-98F9-38EFC4BB084C}"/>
              </a:ext>
            </a:extLst>
          </p:cNvPr>
          <p:cNvSpPr txBox="1"/>
          <p:nvPr/>
        </p:nvSpPr>
        <p:spPr>
          <a:xfrm>
            <a:off x="6761527" y="5115443"/>
            <a:ext cx="371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Déclaration de variables inutilisées.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30983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8D413C-96A9-46D9-81D9-92F5E2BA7E95}"/>
              </a:ext>
            </a:extLst>
          </p:cNvPr>
          <p:cNvSpPr txBox="1"/>
          <p:nvPr/>
        </p:nvSpPr>
        <p:spPr>
          <a:xfrm>
            <a:off x="532701" y="2038523"/>
            <a:ext cx="4874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Fonctionnalité non présente (output non correct).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88711D-52F0-40C6-B2E7-DC6DC68E96F2}"/>
              </a:ext>
            </a:extLst>
          </p:cNvPr>
          <p:cNvSpPr txBox="1"/>
          <p:nvPr/>
        </p:nvSpPr>
        <p:spPr>
          <a:xfrm>
            <a:off x="532701" y="3284484"/>
            <a:ext cx="11073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Lorsqu’il y a 3 maux de tête dans le fichier, le code aboutit systématiquement à 0 pour tous les symptômes. Le logiciel ne fonctionne pas vraiment aujourd'hui.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F259BB-3088-47C9-A822-7CBCE4224B7A}"/>
              </a:ext>
            </a:extLst>
          </p:cNvPr>
          <p:cNvSpPr txBox="1"/>
          <p:nvPr/>
        </p:nvSpPr>
        <p:spPr>
          <a:xfrm>
            <a:off x="532701" y="2753836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 d’Alex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749174-74AB-4533-B1C7-6D8D1B50EB1F}"/>
              </a:ext>
            </a:extLst>
          </p:cNvPr>
          <p:cNvSpPr txBox="1"/>
          <p:nvPr/>
        </p:nvSpPr>
        <p:spPr>
          <a:xfrm>
            <a:off x="532701" y="3969020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 corrigé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3FFF81-7E21-4A1D-9AEB-DAAC52F4EA3E}"/>
              </a:ext>
            </a:extLst>
          </p:cNvPr>
          <p:cNvSpPr txBox="1"/>
          <p:nvPr/>
        </p:nvSpPr>
        <p:spPr>
          <a:xfrm>
            <a:off x="532700" y="4499667"/>
            <a:ext cx="11073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Génération d’une liste de symptômes avec leurs occurrences respectives triée par ordre alphabétique.</a:t>
            </a:r>
          </a:p>
        </p:txBody>
      </p:sp>
    </p:spTree>
    <p:extLst>
      <p:ext uri="{BB962C8B-B14F-4D97-AF65-F5344CB8AC3E}">
        <p14:creationId xmlns:p14="http://schemas.microsoft.com/office/powerpoint/2010/main" val="7381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8D413C-96A9-46D9-81D9-92F5E2BA7E95}"/>
              </a:ext>
            </a:extLst>
          </p:cNvPr>
          <p:cNvSpPr txBox="1"/>
          <p:nvPr/>
        </p:nvSpPr>
        <p:spPr>
          <a:xfrm>
            <a:off x="532700" y="1418406"/>
            <a:ext cx="53524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implémentation améliorable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Orienté objet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Extraire un maximum de code dans des méthodes</a:t>
            </a:r>
          </a:p>
          <a:p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051E26-B786-492C-8A73-99B0574B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0" y="3324225"/>
            <a:ext cx="2133600" cy="209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7D0B13-117A-4216-B2C2-0D5628F1CE14}"/>
              </a:ext>
            </a:extLst>
          </p:cNvPr>
          <p:cNvSpPr txBox="1"/>
          <p:nvPr/>
        </p:nvSpPr>
        <p:spPr>
          <a:xfrm>
            <a:off x="621063" y="2796760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d’Alex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24FEF5-A9C0-481B-A50E-7D14C8B3D267}"/>
              </a:ext>
            </a:extLst>
          </p:cNvPr>
          <p:cNvSpPr txBox="1"/>
          <p:nvPr/>
        </p:nvSpPr>
        <p:spPr>
          <a:xfrm>
            <a:off x="4077646" y="3244334"/>
            <a:ext cx="598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Une seule classe avec une trop longue fonction main.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B90D727-C18A-4813-9CCC-8E1014B1EB82}"/>
              </a:ext>
            </a:extLst>
          </p:cNvPr>
          <p:cNvSpPr/>
          <p:nvPr/>
        </p:nvSpPr>
        <p:spPr>
          <a:xfrm>
            <a:off x="3286248" y="3324225"/>
            <a:ext cx="440699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4BFACC-AD72-4F65-AEA9-FA5C848434F8}"/>
              </a:ext>
            </a:extLst>
          </p:cNvPr>
          <p:cNvSpPr txBox="1"/>
          <p:nvPr/>
        </p:nvSpPr>
        <p:spPr>
          <a:xfrm>
            <a:off x="621063" y="4123618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remanié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655ED1-8B89-4846-ACDB-3D837B12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" y="4841143"/>
            <a:ext cx="3743325" cy="1905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DC9B18E-A796-4CD8-B47D-593F02963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" y="5118338"/>
            <a:ext cx="4276725" cy="1809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1A70DC-C180-4670-B82F-EEE13782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0" y="5379836"/>
            <a:ext cx="4333875" cy="180975"/>
          </a:xfrm>
          <a:prstGeom prst="rect">
            <a:avLst/>
          </a:prstGeom>
        </p:spPr>
      </p:pic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CBEE6D84-87BF-47A0-9B8A-00B47F641CC1}"/>
              </a:ext>
            </a:extLst>
          </p:cNvPr>
          <p:cNvSpPr/>
          <p:nvPr/>
        </p:nvSpPr>
        <p:spPr>
          <a:xfrm>
            <a:off x="5285064" y="4841143"/>
            <a:ext cx="234892" cy="719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BB39957-7F58-4E94-AD97-4511467DBC60}"/>
              </a:ext>
            </a:extLst>
          </p:cNvPr>
          <p:cNvSpPr txBox="1"/>
          <p:nvPr/>
        </p:nvSpPr>
        <p:spPr>
          <a:xfrm>
            <a:off x="5731676" y="5024159"/>
            <a:ext cx="598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Trois classes ayant des rôles distincts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55D69B9-8133-4B93-9165-5C9EBB1D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3" y="5849627"/>
            <a:ext cx="2133600" cy="209550"/>
          </a:xfrm>
          <a:prstGeom prst="rect">
            <a:avLst/>
          </a:prstGeom>
        </p:spPr>
      </p:pic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D949B2E4-261B-4119-A93B-8CB33EED73FA}"/>
              </a:ext>
            </a:extLst>
          </p:cNvPr>
          <p:cNvSpPr/>
          <p:nvPr/>
        </p:nvSpPr>
        <p:spPr>
          <a:xfrm>
            <a:off x="3286248" y="5865048"/>
            <a:ext cx="440699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3C7B10-D519-4773-B7C2-B2E0ACAB3F21}"/>
              </a:ext>
            </a:extLst>
          </p:cNvPr>
          <p:cNvSpPr txBox="1"/>
          <p:nvPr/>
        </p:nvSpPr>
        <p:spPr>
          <a:xfrm>
            <a:off x="4077646" y="5821617"/>
            <a:ext cx="598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Une classe avec une fonction main nettoyée.</a:t>
            </a:r>
          </a:p>
        </p:txBody>
      </p:sp>
    </p:spTree>
    <p:extLst>
      <p:ext uri="{BB962C8B-B14F-4D97-AF65-F5344CB8AC3E}">
        <p14:creationId xmlns:p14="http://schemas.microsoft.com/office/powerpoint/2010/main" val="17130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 animBg="1"/>
      <p:bldP spid="12" grpId="0"/>
      <p:bldP spid="24" grpId="0" animBg="1"/>
      <p:bldP spid="28" grpId="0"/>
      <p:bldP spid="3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8D413C-96A9-46D9-81D9-92F5E2BA7E95}"/>
              </a:ext>
            </a:extLst>
          </p:cNvPr>
          <p:cNvSpPr txBox="1"/>
          <p:nvPr/>
        </p:nvSpPr>
        <p:spPr>
          <a:xfrm>
            <a:off x="532700" y="1418406"/>
            <a:ext cx="535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Commentaires inutiles.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7D0B13-117A-4216-B2C2-0D5628F1CE14}"/>
              </a:ext>
            </a:extLst>
          </p:cNvPr>
          <p:cNvSpPr txBox="1"/>
          <p:nvPr/>
        </p:nvSpPr>
        <p:spPr>
          <a:xfrm>
            <a:off x="532700" y="2200446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d’Alex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4BFACC-AD72-4F65-AEA9-FA5C848434F8}"/>
              </a:ext>
            </a:extLst>
          </p:cNvPr>
          <p:cNvSpPr txBox="1"/>
          <p:nvPr/>
        </p:nvSpPr>
        <p:spPr>
          <a:xfrm>
            <a:off x="532700" y="3918891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remanié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5023BA4-5222-47D7-8DC8-5C825264F346}"/>
              </a:ext>
            </a:extLst>
          </p:cNvPr>
          <p:cNvGrpSpPr/>
          <p:nvPr/>
        </p:nvGrpSpPr>
        <p:grpSpPr>
          <a:xfrm>
            <a:off x="646230" y="2635717"/>
            <a:ext cx="3943350" cy="610909"/>
            <a:chOff x="646230" y="2635717"/>
            <a:chExt cx="3943350" cy="61090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CCFC33C-157D-4017-9EB3-D1E14CCC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230" y="2779901"/>
              <a:ext cx="3943350" cy="466725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5FCFF4D-AFAE-4493-BE32-251FBF7D0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30" y="2635717"/>
              <a:ext cx="1771650" cy="152400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DFAD26E-6378-41BD-A06B-11AE79A92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" y="3511321"/>
            <a:ext cx="1504950" cy="1428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0DA5AA-8189-42EC-B0D1-B88E270D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0" y="4552137"/>
            <a:ext cx="9915525" cy="762000"/>
          </a:xfrm>
          <a:prstGeom prst="rect">
            <a:avLst/>
          </a:prstGeom>
        </p:spPr>
      </p:pic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1BBE563-CA5F-4D71-9D96-3B8C7DB00CDE}"/>
              </a:ext>
            </a:extLst>
          </p:cNvPr>
          <p:cNvSpPr/>
          <p:nvPr/>
        </p:nvSpPr>
        <p:spPr>
          <a:xfrm>
            <a:off x="4865615" y="2569778"/>
            <a:ext cx="192946" cy="1084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4DB20C-384D-454F-9DF6-0AEBD2B02B4A}"/>
              </a:ext>
            </a:extLst>
          </p:cNvPr>
          <p:cNvSpPr txBox="1"/>
          <p:nvPr/>
        </p:nvSpPr>
        <p:spPr>
          <a:xfrm>
            <a:off x="5285064" y="2908582"/>
            <a:ext cx="647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 commentaires qui n’apportent pas d’informations utiles </a:t>
            </a:r>
          </a:p>
        </p:txBody>
      </p:sp>
    </p:spTree>
    <p:extLst>
      <p:ext uri="{BB962C8B-B14F-4D97-AF65-F5344CB8AC3E}">
        <p14:creationId xmlns:p14="http://schemas.microsoft.com/office/powerpoint/2010/main" val="11830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7D0B13-117A-4216-B2C2-0D5628F1CE14}"/>
              </a:ext>
            </a:extLst>
          </p:cNvPr>
          <p:cNvSpPr txBox="1"/>
          <p:nvPr/>
        </p:nvSpPr>
        <p:spPr>
          <a:xfrm>
            <a:off x="532700" y="2200446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d’Alex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4BFACC-AD72-4F65-AEA9-FA5C848434F8}"/>
              </a:ext>
            </a:extLst>
          </p:cNvPr>
          <p:cNvSpPr txBox="1"/>
          <p:nvPr/>
        </p:nvSpPr>
        <p:spPr>
          <a:xfrm>
            <a:off x="532700" y="3918891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remanié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53547A-3A0A-4182-995B-6F436706DE13}"/>
              </a:ext>
            </a:extLst>
          </p:cNvPr>
          <p:cNvSpPr txBox="1"/>
          <p:nvPr/>
        </p:nvSpPr>
        <p:spPr>
          <a:xfrm>
            <a:off x="532700" y="1515192"/>
            <a:ext cx="371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Oubli de générer une documentation.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A58095-2347-48D6-ABC8-304BD48E291A}"/>
              </a:ext>
            </a:extLst>
          </p:cNvPr>
          <p:cNvSpPr txBox="1"/>
          <p:nvPr/>
        </p:nvSpPr>
        <p:spPr>
          <a:xfrm>
            <a:off x="646230" y="2810312"/>
            <a:ext cx="320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Pas de documentation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E24BF0-56E6-4C5A-B4EB-1D831E199F40}"/>
              </a:ext>
            </a:extLst>
          </p:cNvPr>
          <p:cNvSpPr txBox="1"/>
          <p:nvPr/>
        </p:nvSpPr>
        <p:spPr>
          <a:xfrm>
            <a:off x="646230" y="4757956"/>
            <a:ext cx="591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Documentation des méthodes implémentables.</a:t>
            </a:r>
          </a:p>
        </p:txBody>
      </p:sp>
    </p:spTree>
    <p:extLst>
      <p:ext uri="{BB962C8B-B14F-4D97-AF65-F5344CB8AC3E}">
        <p14:creationId xmlns:p14="http://schemas.microsoft.com/office/powerpoint/2010/main" val="2685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Localisation des problèmes / solutions apportées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7D0B13-117A-4216-B2C2-0D5628F1CE14}"/>
              </a:ext>
            </a:extLst>
          </p:cNvPr>
          <p:cNvSpPr txBox="1"/>
          <p:nvPr/>
        </p:nvSpPr>
        <p:spPr>
          <a:xfrm>
            <a:off x="532700" y="2200446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d’Alex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4BFACC-AD72-4F65-AEA9-FA5C848434F8}"/>
              </a:ext>
            </a:extLst>
          </p:cNvPr>
          <p:cNvSpPr txBox="1"/>
          <p:nvPr/>
        </p:nvSpPr>
        <p:spPr>
          <a:xfrm>
            <a:off x="532700" y="3836432"/>
            <a:ext cx="253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remanié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CCA673-3F79-4BEA-BFE5-1B9CA204490E}"/>
              </a:ext>
            </a:extLst>
          </p:cNvPr>
          <p:cNvSpPr txBox="1"/>
          <p:nvPr/>
        </p:nvSpPr>
        <p:spPr>
          <a:xfrm>
            <a:off x="532700" y="1508177"/>
            <a:ext cx="399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Déclaration de variables se chevauchant.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6F0684-5D74-4E89-9F14-3CED1DA8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0" y="2869169"/>
            <a:ext cx="2543175" cy="15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B57F32-A480-4A3C-8086-9D09CFE9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" y="3152775"/>
            <a:ext cx="1304925" cy="1619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44CFA93-5773-4461-AE17-30F55611FF1E}"/>
              </a:ext>
            </a:extLst>
          </p:cNvPr>
          <p:cNvSpPr txBox="1"/>
          <p:nvPr/>
        </p:nvSpPr>
        <p:spPr>
          <a:xfrm>
            <a:off x="532700" y="4682073"/>
            <a:ext cx="457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Pas de variables non utilisées / se chevauchant</a:t>
            </a:r>
          </a:p>
        </p:txBody>
      </p:sp>
    </p:spTree>
    <p:extLst>
      <p:ext uri="{BB962C8B-B14F-4D97-AF65-F5344CB8AC3E}">
        <p14:creationId xmlns:p14="http://schemas.microsoft.com/office/powerpoint/2010/main" val="35052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270931" y="205386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Difficultés rencontrées / solutions apportées.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CCA673-3F79-4BEA-BFE5-1B9CA204490E}"/>
              </a:ext>
            </a:extLst>
          </p:cNvPr>
          <p:cNvSpPr txBox="1"/>
          <p:nvPr/>
        </p:nvSpPr>
        <p:spPr>
          <a:xfrm>
            <a:off x="2680281" y="1831115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Implémentation d’interfaces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DF6576-D973-4964-9C23-328903060CD7}"/>
              </a:ext>
            </a:extLst>
          </p:cNvPr>
          <p:cNvSpPr txBox="1"/>
          <p:nvPr/>
        </p:nvSpPr>
        <p:spPr>
          <a:xfrm>
            <a:off x="2680281" y="2754443"/>
            <a:ext cx="72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– Injection via constructeur ou directement dans la classe.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3F3580-6464-4944-BD8F-E3868E51BA57}"/>
              </a:ext>
            </a:extLst>
          </p:cNvPr>
          <p:cNvSpPr txBox="1"/>
          <p:nvPr/>
        </p:nvSpPr>
        <p:spPr>
          <a:xfrm>
            <a:off x="2680281" y="3677771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– Ecriture de </a:t>
            </a:r>
            <a:r>
              <a:rPr lang="fr-FR" dirty="0" err="1"/>
              <a:t>JavaDoc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6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979</TotalTime>
  <Words>328</Words>
  <Application>Microsoft Office PowerPoint</Application>
  <PresentationFormat>Grand écran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Débuggez une application JAVA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Démarrez votre formation de Développeur d'application Java</dc:title>
  <dc:creator>Jour clement</dc:creator>
  <cp:lastModifiedBy>Jour clement</cp:lastModifiedBy>
  <cp:revision>47</cp:revision>
  <dcterms:created xsi:type="dcterms:W3CDTF">2020-09-21T10:51:01Z</dcterms:created>
  <dcterms:modified xsi:type="dcterms:W3CDTF">2020-09-28T07:25:44Z</dcterms:modified>
</cp:coreProperties>
</file>