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90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B18-B960-431D-A232-6BD5A697C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2FE7-7224-41B7-A40F-64463E6FD6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03041"/>
            <a:ext cx="9144000" cy="485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9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5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6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7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9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76555"/>
            <a:ext cx="10058400" cy="76111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561975"/>
            <a:ext cx="10058400" cy="7981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723900"/>
            <a:ext cx="10058400" cy="8305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692785"/>
            <a:ext cx="10058400" cy="82442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02895"/>
            <a:ext cx="10058400" cy="74637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99110" y="66675"/>
            <a:ext cx="9601200" cy="6682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318474"/>
            <a:ext cx="9144000" cy="4221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318474"/>
            <a:ext cx="9144000" cy="4221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5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318474"/>
            <a:ext cx="9144000" cy="4221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6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.7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24081"/>
            <a:ext cx="9144000" cy="440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</cp:revision>
  <dcterms:created xsi:type="dcterms:W3CDTF">2016-09-19T02:14:00Z</dcterms:created>
  <dcterms:modified xsi:type="dcterms:W3CDTF">2016-10-27T05:47:59Z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