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20" r:id="rId3"/>
    <p:sldId id="410" r:id="rId5"/>
    <p:sldId id="412" r:id="rId6"/>
    <p:sldId id="411" r:id="rId7"/>
    <p:sldId id="418" r:id="rId8"/>
    <p:sldId id="419" r:id="rId9"/>
    <p:sldId id="413" r:id="rId10"/>
    <p:sldId id="421" r:id="rId11"/>
    <p:sldId id="414" r:id="rId12"/>
    <p:sldId id="417" r:id="rId13"/>
    <p:sldId id="416" r:id="rId14"/>
    <p:sldId id="422" r:id="rId15"/>
    <p:sldId id="415" r:id="rId16"/>
    <p:sldId id="40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9.xml"/><Relationship Id="rId3" Type="http://schemas.openxmlformats.org/officeDocument/2006/relationships/image" Target="../media/image11.png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52625" y="1604645"/>
            <a:ext cx="926909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组名：宅行社</a:t>
            </a:r>
            <a:endParaRPr lang="zh-CN" altLang="en-US" sz="3600"/>
          </a:p>
          <a:p>
            <a:r>
              <a:rPr lang="zh-CN" altLang="en-US" sz="3600"/>
              <a:t>组长：陈金鹏 软件工程一班201830660093</a:t>
            </a:r>
            <a:endParaRPr lang="zh-CN" altLang="en-US" sz="3600"/>
          </a:p>
          <a:p>
            <a:r>
              <a:rPr lang="zh-CN" altLang="en-US" sz="3600"/>
              <a:t>组员：高志荣 一班 201830660338</a:t>
            </a:r>
            <a:endParaRPr lang="zh-CN" altLang="en-US" sz="3600"/>
          </a:p>
          <a:p>
            <a:r>
              <a:rPr lang="zh-CN" altLang="en-US" sz="3600"/>
              <a:t>          杜秋言 一班 201830660277</a:t>
            </a:r>
            <a:endParaRPr lang="zh-CN" altLang="en-US" sz="3600"/>
          </a:p>
          <a:p>
            <a:r>
              <a:rPr lang="zh-CN" altLang="en-US" sz="3600"/>
              <a:t>          杨济源 一班 201836663432</a:t>
            </a:r>
            <a:endParaRPr lang="zh-CN" altLang="en-US" sz="3600"/>
          </a:p>
          <a:p>
            <a:r>
              <a:rPr lang="zh-CN" altLang="en-US" sz="3600"/>
              <a:t>          KIM SEREYVATH 一班 201869990013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2" descr="1591329621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44145" y="2278380"/>
            <a:ext cx="12336145" cy="23012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" name="图片 11" descr="1591329441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800860"/>
            <a:ext cx="10196195" cy="3808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84875" y="895350"/>
            <a:ext cx="4019550" cy="53790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2120" y="2451100"/>
            <a:ext cx="5212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如何删除数据（下架等</a:t>
            </a:r>
            <a:r>
              <a:rPr lang="zh-CN" altLang="en-US" sz="3600"/>
              <a:t>）</a:t>
            </a:r>
            <a:endParaRPr lang="zh-CN" altLang="en-US" sz="36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600"/>
              <a:t>人员分工：</a:t>
            </a:r>
            <a:endParaRPr lang="zh-CN" altLang="en-US" sz="3600"/>
          </a:p>
          <a:p>
            <a:pPr marL="0" indent="0">
              <a:buNone/>
            </a:pPr>
            <a:r>
              <a:rPr lang="zh-CN" altLang="en-US" sz="3600"/>
              <a:t>陈金鹏：数据库的构建；绘制各类框图</a:t>
            </a:r>
            <a:endParaRPr lang="zh-CN" altLang="en-US" sz="3600"/>
          </a:p>
          <a:p>
            <a:pPr marL="0" indent="0">
              <a:buNone/>
            </a:pPr>
            <a:r>
              <a:rPr lang="zh-CN" altLang="en-US" sz="3600"/>
              <a:t>杨济源：后端</a:t>
            </a:r>
            <a:endParaRPr lang="zh-CN" altLang="en-US" sz="3600"/>
          </a:p>
          <a:p>
            <a:pPr marL="0" indent="0">
              <a:buNone/>
            </a:pPr>
            <a:r>
              <a:rPr lang="zh-CN" altLang="en-US" sz="3600"/>
              <a:t>高志荣、兴利旺：交互</a:t>
            </a:r>
            <a:endParaRPr lang="zh-CN" altLang="en-US" sz="3600"/>
          </a:p>
          <a:p>
            <a:pPr marL="0" indent="0">
              <a:buNone/>
            </a:pPr>
            <a:r>
              <a:rPr lang="zh-CN" altLang="en-US" sz="3600"/>
              <a:t>杜秋言：前端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-2147482623" name="图片 -2147482624" descr="c3b6409527fcab4399c7a07e97815c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430" y="187325"/>
            <a:ext cx="8463280" cy="64833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1" descr="1591006376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74695" y="838835"/>
            <a:ext cx="6783070" cy="51803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3570" y="1415415"/>
            <a:ext cx="22580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顾客与商家、商家与平台</a:t>
            </a:r>
            <a:endParaRPr lang="zh-CN" altLang="en-US" sz="36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94000" y="843915"/>
            <a:ext cx="8152765" cy="49383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4" descr="1591065110(1)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79265" y="1549400"/>
            <a:ext cx="7563485" cy="33191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2470" y="1549400"/>
            <a:ext cx="33832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商品管理：</a:t>
            </a:r>
            <a:endParaRPr lang="zh-CN" altLang="en-US" sz="3600"/>
          </a:p>
          <a:p>
            <a:r>
              <a:rPr lang="zh-CN" altLang="en-US" sz="3600"/>
              <a:t>完全商家填写？</a:t>
            </a:r>
            <a:endParaRPr lang="zh-CN" altLang="en-US" sz="3600"/>
          </a:p>
          <a:p>
            <a:r>
              <a:rPr lang="zh-CN" altLang="en-US" sz="3600"/>
              <a:t>平台制定？</a:t>
            </a:r>
            <a:endParaRPr lang="zh-CN" altLang="en-US" sz="3600"/>
          </a:p>
          <a:p>
            <a:endParaRPr lang="zh-CN" altLang="en-US" sz="360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9" descr="1591065323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1685" y="119380"/>
            <a:ext cx="7007225" cy="6384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10" descr="1591065781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3331210"/>
            <a:ext cx="11917045" cy="5549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80995" y="2065020"/>
            <a:ext cx="6680200" cy="3754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1" descr="0EEE84C8623A83594928285529BEC1D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4265" y="1405255"/>
            <a:ext cx="8837295" cy="4365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98320" y="2865120"/>
            <a:ext cx="338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是否需要类目？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REFSHAPE" val="384079476"/>
  <p:tag name="KSO_WM_UNIT_PLACING_PICTURE_USER_VIEWPORT" val="{&quot;height&quot;:2940,&quot;width&quot;:6700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WPS 演示</Application>
  <PresentationFormat>宽屏</PresentationFormat>
  <Paragraphs>28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希望能飞</cp:lastModifiedBy>
  <cp:revision>172</cp:revision>
  <dcterms:created xsi:type="dcterms:W3CDTF">2019-06-19T02:08:00Z</dcterms:created>
  <dcterms:modified xsi:type="dcterms:W3CDTF">2020-06-05T11:28:25Z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