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20" r:id="rId4"/>
    <p:sldId id="411" r:id="rId5"/>
    <p:sldId id="412" r:id="rId6"/>
    <p:sldId id="413" r:id="rId7"/>
    <p:sldId id="414" r:id="rId8"/>
    <p:sldId id="415" r:id="rId9"/>
    <p:sldId id="416" r:id="rId10"/>
    <p:sldId id="418" r:id="rId11"/>
    <p:sldId id="419" r:id="rId12"/>
    <p:sldId id="41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3600">
                <a:solidFill>
                  <a:schemeClr val="tx1"/>
                </a:solidFill>
              </a:rPr>
              <a:t>组名：宅行社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zh-CN" altLang="en-US" sz="3600">
                <a:solidFill>
                  <a:schemeClr val="tx1"/>
                </a:solidFill>
              </a:rPr>
              <a:t>组长：陈金鹏 软件工程一班201830660093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zh-CN" altLang="en-US" sz="3600">
                <a:solidFill>
                  <a:schemeClr val="tx1"/>
                </a:solidFill>
              </a:rPr>
              <a:t>组员：高志荣 一班 201830660338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zh-CN" altLang="en-US" sz="3600">
                <a:solidFill>
                  <a:schemeClr val="tx1"/>
                </a:solidFill>
              </a:rPr>
              <a:t>          杜秋言 一班 201830660277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zh-CN" altLang="en-US" sz="3600">
                <a:solidFill>
                  <a:schemeClr val="tx1"/>
                </a:solidFill>
              </a:rPr>
              <a:t>          杨济源 一班 201836663432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zh-CN" altLang="en-US" sz="3600">
                <a:solidFill>
                  <a:schemeClr val="tx1"/>
                </a:solidFill>
              </a:rPr>
              <a:t>          KIM SEREYVATH 一班 201869990013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组员分工：杨济源数据库，</a:t>
            </a:r>
            <a:endParaRPr lang="zh-CN" altLang="en-US" sz="3600"/>
          </a:p>
          <a:p>
            <a:r>
              <a:rPr lang="zh-CN" altLang="en-US" sz="3600"/>
              <a:t>高志荣编写文档，</a:t>
            </a:r>
            <a:endParaRPr lang="zh-CN" altLang="en-US" sz="3600"/>
          </a:p>
          <a:p>
            <a:r>
              <a:rPr lang="zh-CN" altLang="en-US" sz="3600"/>
              <a:t>陈金鹏界面与数据库间的交互</a:t>
            </a:r>
            <a:endParaRPr lang="zh-CN" altLang="en-US" sz="3600"/>
          </a:p>
          <a:p>
            <a:r>
              <a:rPr lang="zh-CN" altLang="en-US" sz="3600"/>
              <a:t>杜秋言</a:t>
            </a:r>
            <a:r>
              <a:rPr lang="en-US" altLang="zh-CN" sz="3600"/>
              <a:t>ui</a:t>
            </a:r>
            <a:r>
              <a:rPr sz="3600"/>
              <a:t>界面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返工与完善：商品详情界面、购物车界面的信息完善，图片的存储，数据库的更新</a:t>
            </a:r>
            <a:r>
              <a:rPr lang="zh-CN" altLang="en-US" sz="3600"/>
              <a:t>（支付方式、修改密码方式），商品类目的完善。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1945" y="0"/>
            <a:ext cx="622935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33800"/>
            <a:ext cx="6521450" cy="3651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499090" cy="4758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/>
              <a:t>本周任务：实现注册登录、查看商品</a:t>
            </a:r>
            <a:r>
              <a:rPr lang="zh-CN" altLang="en-US" sz="3600"/>
              <a:t>用例、</a:t>
            </a:r>
            <a:r>
              <a:rPr sz="3600">
                <a:sym typeface="+mn-ea"/>
              </a:rPr>
              <a:t>购物车</a:t>
            </a:r>
            <a:r>
              <a:rPr lang="zh-CN" altLang="en-US" sz="3600"/>
              <a:t>用例和商品购买用例设计与实现，数据库的进一步完善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完成状况：商品展示用例与购物车用例基本实现，商品购买用例的分析与设计文档完成。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52805" y="2574290"/>
            <a:ext cx="1490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注册登录</a:t>
            </a:r>
            <a:endParaRPr lang="zh-CN" altLang="en-US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715" y="81280"/>
            <a:ext cx="7105650" cy="6503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125085"/>
            <a:ext cx="11407775" cy="1350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35850" y="483235"/>
            <a:ext cx="3603625" cy="292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015" y="3592195"/>
            <a:ext cx="3503295" cy="2926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" y="844550"/>
            <a:ext cx="5989320" cy="47218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9340" y="20650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查看</a:t>
            </a:r>
            <a:r>
              <a:rPr lang="zh-CN" altLang="en-US" sz="3600"/>
              <a:t>商品</a:t>
            </a:r>
            <a:endParaRPr lang="zh-CN" altLang="en-US" sz="3600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4720" y="73025"/>
            <a:ext cx="8496935" cy="6712585"/>
          </a:xfrm>
          <a:prstGeom prst="rect">
            <a:avLst/>
          </a:prstGeom>
        </p:spPr>
      </p:pic>
      <p:pic>
        <p:nvPicPr>
          <p:cNvPr id="12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705"/>
            <a:ext cx="3705860" cy="5228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2720" y="391160"/>
            <a:ext cx="8003540" cy="6330315"/>
          </a:xfrm>
          <a:prstGeom prst="rect">
            <a:avLst/>
          </a:prstGeom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814705"/>
            <a:ext cx="3705860" cy="5228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4615180"/>
            <a:ext cx="3528695" cy="1860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535" y="6043295"/>
            <a:ext cx="978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显示商品图片、商品描述、商品价格、商品评论</a:t>
            </a:r>
            <a:endParaRPr lang="zh-CN" altLang="en-US" sz="36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9015" y="1836420"/>
            <a:ext cx="183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购物车和购买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8615" y="585470"/>
            <a:ext cx="7813040" cy="6179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954405"/>
            <a:ext cx="5265420" cy="2962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5194935"/>
            <a:ext cx="10702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待显示的信息有：商品图片、商品类别、商品描述</a:t>
            </a:r>
            <a:r>
              <a:rPr lang="zh-CN" altLang="en-US" sz="3600"/>
              <a:t>商品价格、商品数量、总价格</a:t>
            </a:r>
            <a:endParaRPr lang="zh-CN" altLang="en-US" sz="3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330" y="426085"/>
            <a:ext cx="3486785" cy="476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20" y="2822575"/>
            <a:ext cx="3528695" cy="1860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455420" cy="2999740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商品结算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270" y="392430"/>
            <a:ext cx="8173720" cy="6465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29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希望能飞</cp:lastModifiedBy>
  <cp:revision>172</cp:revision>
  <dcterms:created xsi:type="dcterms:W3CDTF">2019-06-19T02:08:00Z</dcterms:created>
  <dcterms:modified xsi:type="dcterms:W3CDTF">2020-06-19T06:57:12Z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