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6" r:id="rId4"/>
    <p:sldId id="267" r:id="rId5"/>
    <p:sldId id="258" r:id="rId6"/>
    <p:sldId id="259" r:id="rId7"/>
    <p:sldId id="260" r:id="rId8"/>
    <p:sldId id="261" r:id="rId9"/>
    <p:sldId id="265" r:id="rId10"/>
    <p:sldId id="263" r:id="rId11"/>
    <p:sldId id="264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3"/>
    <p:restoredTop sz="86395"/>
  </p:normalViewPr>
  <p:slideViewPr>
    <p:cSldViewPr snapToGrid="0">
      <p:cViewPr varScale="1">
        <p:scale>
          <a:sx n="83" d="100"/>
          <a:sy n="83" d="100"/>
        </p:scale>
        <p:origin x="240" y="7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24D96-C04C-FF49-B139-C12C32B064E9}" type="datetimeFigureOut">
              <a:rPr lang="en-US" smtClean="0"/>
              <a:t>7/31/23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2DFEBB-C71F-2041-B980-F59739937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70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DFEBB-C71F-2041-B980-F597399379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56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DFEBB-C71F-2041-B980-F597399379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72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DFEBB-C71F-2041-B980-F597399379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914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DFEBB-C71F-2041-B980-F597399379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00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DFEBB-C71F-2041-B980-F597399379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10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DFEBB-C71F-2041-B980-F597399379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19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DFEBB-C71F-2041-B980-F597399379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62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DFEBB-C71F-2041-B980-F597399379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98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DFEBB-C71F-2041-B980-F597399379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95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DFEBB-C71F-2041-B980-F597399379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77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DFEBB-C71F-2041-B980-F597399379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DFEBB-C71F-2041-B980-F597399379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07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D830C-F4F4-6D94-E24D-7982DBEF8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91252-2FBF-583C-93F4-D9578921F2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53A5F-2C5B-FFB5-A8CF-7095856D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53B2-3668-494D-B645-AC78666C8A77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7A7D6-57EB-6AF4-E020-1F3BEA68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DCC87-7D9B-74EA-08D7-9437FA988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8DB0-6B66-ED41-9150-C48EA1FC3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37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F49D6-77CD-B06D-2A16-4B65CA814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B0AD6-B467-1DD0-8F51-D35F7DF93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46FD1-B809-2619-B722-4186BDA73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53B2-3668-494D-B645-AC78666C8A77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5637A-C8F0-AFD9-E470-F212EF4F0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2C2E7-B795-A376-4297-A94C2D88A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8DB0-6B66-ED41-9150-C48EA1FC3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59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EBE584-A98A-63A8-7412-F445D378F9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AC8BEF-46C5-51BB-1E4F-EB72B6E8A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6A1A8-7D70-7C34-B15D-E2ED40AA6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53B2-3668-494D-B645-AC78666C8A77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432A7-BDF5-A369-AFBE-786E9C18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34CC2-9D30-3E11-9EE9-E033D1538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8DB0-6B66-ED41-9150-C48EA1FC3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11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95934-51F1-8DDF-643F-9D813D25A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47F66-FF89-8D39-851B-D310502A7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EC8C-246E-31E4-951E-8FB2CC010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53B2-3668-494D-B645-AC78666C8A77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CDADC-74D0-08EE-81CA-A69245D4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6EA50-70DE-74E0-60D1-F5B79A6E3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8DB0-6B66-ED41-9150-C48EA1FC3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54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08CC9-D236-7EB2-FEF6-C71461952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51098-917E-2869-1E3D-B03DA526A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FFF12-CDE0-B6B5-803F-8C63BF545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53B2-3668-494D-B645-AC78666C8A77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73C08-75D0-6420-0DD5-EB0F93977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D549C-E089-DB4E-64BA-ABBA547B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8DB0-6B66-ED41-9150-C48EA1FC3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34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2EFA8-3684-B0DD-DE5C-A5679E8AA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B93A5-814D-86C0-DBD9-60EAE932F8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2F8AA-5600-7827-4AF8-03EC196FC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A1FC9-F205-9848-A2B0-96FA53C98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53B2-3668-494D-B645-AC78666C8A77}" type="datetimeFigureOut">
              <a:rPr lang="en-US" smtClean="0"/>
              <a:t>7/31/23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78BF6-BD8F-9E29-BB9A-7897849E5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9AEC6-8562-490A-F2A8-0D095B3EF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8DB0-6B66-ED41-9150-C48EA1FC3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97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D49C-C0FD-6A3B-2429-CDD9D7D72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2BE05-4B10-F8A9-0025-8639F4684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AA071-C605-81C6-430F-117B86AAC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CAFA07-04A2-79FC-7D46-CA7BB0CB8C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0B0A2B-64BB-AA15-02B8-90A6EF94A7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CA545C-A2A1-9F16-9A1E-7A81A1B46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53B2-3668-494D-B645-AC78666C8A77}" type="datetimeFigureOut">
              <a:rPr lang="en-US" smtClean="0"/>
              <a:t>7/31/23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3AD83-59DC-6269-5C63-AC6CCA7FA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059FBB-EE42-4E0C-4858-9568F6892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8DB0-6B66-ED41-9150-C48EA1FC3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10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EDD38-D874-2E10-8479-E57ECB5C4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964D00-CA87-E1F4-E77B-C66793314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53B2-3668-494D-B645-AC78666C8A77}" type="datetimeFigureOut">
              <a:rPr lang="en-US" smtClean="0"/>
              <a:t>7/31/23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362EB3-D78D-9A09-7681-B3081B297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DB9A4C-4D6C-91B2-E5EC-5D74146D9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8DB0-6B66-ED41-9150-C48EA1FC3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13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B2F2BC-AEDF-90CC-0C89-D4754EE31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53B2-3668-494D-B645-AC78666C8A77}" type="datetimeFigureOut">
              <a:rPr lang="en-US" smtClean="0"/>
              <a:t>7/31/23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C29D5E-0756-2991-6EC3-C4450EEDA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E1BF9-19E4-C1F0-BBFE-6C17FE3C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8DB0-6B66-ED41-9150-C48EA1FC3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1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CECC4-D206-8335-4909-61647C8AD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EF98A-A81C-1314-E90D-140183FAF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ACD5D-0696-789B-67CD-62467BBBC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12DEB-C9C3-B478-A942-E7A7D384A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53B2-3668-494D-B645-AC78666C8A77}" type="datetimeFigureOut">
              <a:rPr lang="en-US" smtClean="0"/>
              <a:t>7/31/23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594C1-818F-D1EC-A372-8D3AC14B3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C1455-6ECA-8771-1E65-2670E484D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8DB0-6B66-ED41-9150-C48EA1FC3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58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0A985-0D9F-DA0F-F2DE-233783CCA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33B0CA-A75E-8B7C-3484-2C6DFF149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43027-27D9-4691-F85E-524E9D09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2BAB0-9B42-C2A1-7748-9973D083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53B2-3668-494D-B645-AC78666C8A77}" type="datetimeFigureOut">
              <a:rPr lang="en-US" smtClean="0"/>
              <a:t>7/31/23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42A4E-576E-1C9B-3B5C-5A846233A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27F1B-4395-8523-A0FA-385CF6FC6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8DB0-6B66-ED41-9150-C48EA1FC3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8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3D692D-3998-0163-36DB-4E9E080CE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B293F-D24D-A65E-4EC7-A9DF2BAAA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07708-0178-36CD-9094-666C2BF51C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453B2-3668-494D-B645-AC78666C8A77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D084B-0898-541A-E5C8-D905DB6B8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FE8AE-90B0-4D4F-C5FB-15FB4BD96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F8DB0-6B66-ED41-9150-C48EA1FC3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1418B-2A83-FDA8-13DF-D878E9F912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summer school</a:t>
            </a:r>
            <a:r>
              <a:rPr lang="en-US" baseline="0" dirty="0"/>
              <a:t> overview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0B8C10-AC08-4BB5-6AC0-E5A2BE4EC5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baseline="0" dirty="0"/>
              <a:t>2023 </a:t>
            </a:r>
            <a:r>
              <a:rPr lang="en-US" baseline="0" dirty="0" err="1"/>
              <a:t>TReND</a:t>
            </a:r>
            <a:r>
              <a:rPr lang="en-US" baseline="0" dirty="0"/>
              <a:t>  Summer School on Computational Neuroscience and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688485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90526-0F18-BBD3-E3B1-EAEA6AD21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17C88-F2D7-110A-7C0B-13B292F86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72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91FC3-CACB-FD2F-603B-C570865EA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Jollof wars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43196-CB9B-314E-0B36-8FB54B278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01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5F52-7B46-415B-BB88-92317D7AF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8DBAA-2892-5C47-CD8E-D9E49137F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24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EBF3B-49C2-7862-F4BE-2356C2C0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organizers</a:t>
            </a:r>
            <a:r>
              <a:rPr lang="en-US" baseline="0" dirty="0"/>
              <a:t> &amp; sponsors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D1A96-7044-5DF7-9939-49021C80D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TReND</a:t>
            </a:r>
            <a:r>
              <a:rPr lang="en-US" baseline="0" dirty="0"/>
              <a:t>  </a:t>
            </a:r>
          </a:p>
          <a:p>
            <a:r>
              <a:rPr lang="en-US" baseline="0" dirty="0"/>
              <a:t> DeepMind </a:t>
            </a:r>
          </a:p>
          <a:p>
            <a:r>
              <a:rPr lang="en-US" baseline="0" dirty="0"/>
              <a:t> </a:t>
            </a:r>
            <a:r>
              <a:rPr lang="en-US" baseline="0" dirty="0" err="1"/>
              <a:t>Janelia</a:t>
            </a:r>
            <a:r>
              <a:rPr lang="en-US" baseline="0" dirty="0"/>
              <a:t> (Seattle)</a:t>
            </a:r>
          </a:p>
          <a:p>
            <a:r>
              <a:rPr lang="en-US" baseline="0" dirty="0"/>
              <a:t> Simons foundation</a:t>
            </a:r>
          </a:p>
        </p:txBody>
      </p:sp>
    </p:spTree>
    <p:extLst>
      <p:ext uri="{BB962C8B-B14F-4D97-AF65-F5344CB8AC3E}">
        <p14:creationId xmlns:p14="http://schemas.microsoft.com/office/powerpoint/2010/main" val="361555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C266B-74CF-695A-C4CD-2177B8357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faculty</a:t>
            </a:r>
            <a:r>
              <a:rPr lang="en-US" baseline="0" dirty="0"/>
              <a:t> &amp; teaching team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9AC68-EF69-47BA-4A1D-BFFEE1C75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7</a:t>
            </a:r>
            <a:r>
              <a:rPr lang="en-US" baseline="0" dirty="0"/>
              <a:t> faculty</a:t>
            </a:r>
          </a:p>
          <a:p>
            <a:r>
              <a:rPr lang="en-US" baseline="0" dirty="0"/>
              <a:t> 22 organizing &amp; teaching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896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31B93-7611-E094-C866-C7A06EDA3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partnering</a:t>
            </a:r>
            <a:r>
              <a:rPr lang="en-US" baseline="0" dirty="0"/>
              <a:t> institutions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2544C-EA2E-D222-775B-9AED7E953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University of Ghana</a:t>
            </a:r>
          </a:p>
          <a:p>
            <a:r>
              <a:rPr lang="en-US" baseline="0" dirty="0"/>
              <a:t> The Francis Crick Institute</a:t>
            </a:r>
          </a:p>
          <a:p>
            <a:r>
              <a:rPr lang="en-US" baseline="0" dirty="0"/>
              <a:t> Carnegie Mellon University</a:t>
            </a:r>
          </a:p>
          <a:p>
            <a:r>
              <a:rPr lang="en-US" baseline="0" dirty="0"/>
              <a:t> University of California, 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886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DB70E-2775-2BD2-EDBF-C41E115A4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</a:t>
            </a:r>
            <a:r>
              <a:rPr lang="en-US" baseline="0" dirty="0"/>
              <a:t> the school for?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FD193-FD79-25EB-66AC-8CBB77657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introduce</a:t>
            </a:r>
            <a:r>
              <a:rPr lang="en-US" baseline="0" dirty="0"/>
              <a:t> basic computational neuroscience and machine learning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427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75562-3BF3-164E-9CDB-115FAD6A9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</a:t>
            </a:r>
            <a:r>
              <a:rPr lang="en-US" baseline="0" dirty="0"/>
              <a:t> is the school for?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DF887-3EFA-D396-A95D-7A82D279F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</a:t>
            </a:r>
            <a:r>
              <a:rPr lang="en-US" baseline="0" dirty="0"/>
              <a:t> African countries</a:t>
            </a:r>
          </a:p>
          <a:p>
            <a:r>
              <a:rPr lang="en-US" baseline="0" dirty="0"/>
              <a:t> Undergrads, MScs, and some PhDs </a:t>
            </a:r>
          </a:p>
          <a:p>
            <a:r>
              <a:rPr lang="en-US" baseline="0" dirty="0"/>
              <a:t> how many? Which countries were represented more </a:t>
            </a:r>
            <a:r>
              <a:rPr lang="en-US" baseline="0" dirty="0" err="1"/>
              <a:t>etc</a:t>
            </a: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508178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A701E-A59A-9868-88F6-121B4E972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co</a:t>
            </a:r>
            <a:r>
              <a:rPr lang="en-US" baseline="0" dirty="0"/>
              <a:t>vered?0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ACB89-7FEB-F704-76CC-E72EF8B72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99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045D3-211B-AAA2-C405-6ABAA03D1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covered</a:t>
            </a:r>
            <a:r>
              <a:rPr lang="en-US" baseline="0" dirty="0"/>
              <a:t>?00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675B1-1224-67A9-81D7-96C2A0FD7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99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64E20-8ED4-FA9C-222C-A4E0D5F06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</a:t>
            </a:r>
            <a:r>
              <a:rPr lang="en-US" baseline="0" dirty="0"/>
              <a:t> my role?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53CD0-4B3B-BF1E-6365-5E78037CF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local</a:t>
            </a:r>
            <a:r>
              <a:rPr lang="en-US" baseline="0" dirty="0"/>
              <a:t> logistics </a:t>
            </a:r>
          </a:p>
          <a:p>
            <a:r>
              <a:rPr lang="en-US" baseline="0" dirty="0"/>
              <a:t> support for students</a:t>
            </a:r>
          </a:p>
          <a:p>
            <a:r>
              <a:rPr lang="en-US" baseline="0" dirty="0"/>
              <a:t> talk: career trajectory and current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413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151</Words>
  <Application>Microsoft Macintosh PowerPoint</Application>
  <PresentationFormat>Widescreen</PresentationFormat>
  <Paragraphs>42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summer school overview </vt:lpstr>
      <vt:lpstr>organizers &amp; sponsors</vt:lpstr>
      <vt:lpstr> faculty &amp; teaching team</vt:lpstr>
      <vt:lpstr> partnering institutions</vt:lpstr>
      <vt:lpstr>what’s the school for?</vt:lpstr>
      <vt:lpstr>who is the school for?</vt:lpstr>
      <vt:lpstr>what was covered?0</vt:lpstr>
      <vt:lpstr>what was covered?00</vt:lpstr>
      <vt:lpstr>what was my role?</vt:lpstr>
      <vt:lpstr>Impressions</vt:lpstr>
      <vt:lpstr>Jollof wars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school overview </dc:title>
  <dc:creator>Abib Duut</dc:creator>
  <cp:lastModifiedBy>Abib Duut</cp:lastModifiedBy>
  <cp:revision>1</cp:revision>
  <dcterms:created xsi:type="dcterms:W3CDTF">2023-07-31T10:51:00Z</dcterms:created>
  <dcterms:modified xsi:type="dcterms:W3CDTF">2023-07-31T12:40:26Z</dcterms:modified>
</cp:coreProperties>
</file>