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06" y="86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003625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387249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Pathanjali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Cinnakonda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J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anardhanan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au814721104038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SRMTRPEC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87" y="1132867"/>
            <a:ext cx="6738026" cy="37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Sign up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09" y="1211421"/>
            <a:ext cx="6702132" cy="37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Login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51" y="1267649"/>
            <a:ext cx="6511047" cy="36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Teachers 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49" y="1267649"/>
            <a:ext cx="6465651" cy="36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No access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62" y="1267649"/>
            <a:ext cx="6738026" cy="37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Notes Sharing Web 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9162bd5b-4ed9-4da3-b376-05204580ba3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0fa2617-96bd-425d-8578-e93563fe37c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98</Words>
  <Application>Microsoft Office PowerPoint</Application>
  <PresentationFormat>On-screen Show (16:9)</PresentationFormat>
  <Paragraphs>40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Sign up page</vt:lpstr>
      <vt:lpstr>Login page</vt:lpstr>
      <vt:lpstr>Teachers Home Page</vt:lpstr>
      <vt:lpstr>No access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suvetha</cp:lastModifiedBy>
  <cp:revision>10</cp:revision>
  <dcterms:modified xsi:type="dcterms:W3CDTF">2024-04-07T18:27:46Z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