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4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9/1/13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9/1/13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KVM Hypervisor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76200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10210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73152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2286000"/>
            <a:ext cx="1828800" cy="1295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4572000" y="1295400"/>
            <a:ext cx="3124200" cy="25908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352800" y="45720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2401669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tcKvmService.exe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9819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Tao (for </a:t>
            </a:r>
            <a:r>
              <a:rPr lang="en-US" sz="1400" dirty="0" err="1" smtClean="0"/>
              <a:t>Hv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57912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6558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5334000" y="267718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tcKvmGuestOsService.exe</a:t>
            </a:r>
            <a:endParaRPr lang="en-US" sz="1400" dirty="0" smtClean="0"/>
          </a:p>
          <a:p>
            <a:r>
              <a:rPr lang="en-US" sz="1400" dirty="0" smtClean="0"/>
              <a:t>Tao (for OS</a:t>
            </a:r>
            <a:r>
              <a:rPr lang="en-US" sz="1400" dirty="0" smtClean="0"/>
              <a:t>), Policy </a:t>
            </a:r>
            <a:r>
              <a:rPr lang="en-US" sz="1400" dirty="0" smtClean="0"/>
              <a:t>Public Key</a:t>
            </a:r>
            <a:endParaRPr lang="en-US" sz="14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410200" y="2667000"/>
            <a:ext cx="2209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4800600" y="46290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38488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876800" y="3276600"/>
            <a:ext cx="2590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4876800" y="328678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ktciodd.ko</a:t>
            </a:r>
            <a:endParaRPr lang="en-US" sz="1400" dirty="0" smtClean="0"/>
          </a:p>
          <a:p>
            <a:r>
              <a:rPr lang="en-US" sz="1400" dirty="0" smtClean="0"/>
              <a:t>Tao (for OS</a:t>
            </a:r>
            <a:r>
              <a:rPr lang="en-US" sz="1400" dirty="0" smtClean="0"/>
              <a:t>), Policy </a:t>
            </a:r>
            <a:r>
              <a:rPr lang="en-US" sz="1400" dirty="0" smtClean="0"/>
              <a:t>Public Key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858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096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kvmtciodd.ko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5867400" y="4122003"/>
            <a:ext cx="16764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KVM </a:t>
            </a:r>
            <a:r>
              <a:rPr lang="en-US" sz="1600" dirty="0" err="1" smtClean="0"/>
              <a:t>Hypercall</a:t>
            </a:r>
            <a:r>
              <a:rPr lang="en-US" sz="1600" dirty="0" smtClean="0"/>
              <a:t> handler</a:t>
            </a:r>
            <a:endParaRPr lang="en-US" sz="1600" dirty="0"/>
          </a:p>
        </p:txBody>
      </p:sp>
      <p:cxnSp>
        <p:nvCxnSpPr>
          <p:cNvPr id="52" name="Straight Connector 51"/>
          <p:cNvCxnSpPr>
            <a:stCxn id="41" idx="3"/>
            <a:endCxn id="48" idx="1"/>
          </p:cNvCxnSpPr>
          <p:nvPr/>
        </p:nvCxnSpPr>
        <p:spPr>
          <a:xfrm>
            <a:off x="2286000" y="4572000"/>
            <a:ext cx="36576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63"/>
          <p:cNvSpPr txBox="1">
            <a:spLocks noChangeArrowheads="1"/>
          </p:cNvSpPr>
          <p:nvPr/>
        </p:nvSpPr>
        <p:spPr bwMode="auto">
          <a:xfrm>
            <a:off x="6705600" y="3810000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Hypercall</a:t>
            </a:r>
            <a:endParaRPr lang="en-US" sz="1600" dirty="0"/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4572000" y="183898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tCloudProxy</a:t>
            </a:r>
            <a:r>
              <a:rPr lang="en-US" sz="1400" dirty="0" smtClean="0">
                <a:solidFill>
                  <a:srgbClr val="FF0000"/>
                </a:solidFill>
              </a:rPr>
              <a:t> application</a:t>
            </a:r>
            <a:endParaRPr lang="en-US" sz="1400" dirty="0" smtClean="0"/>
          </a:p>
          <a:p>
            <a:r>
              <a:rPr lang="en-US" sz="1400" dirty="0" smtClean="0"/>
              <a:t>Tao (for</a:t>
            </a:r>
            <a:r>
              <a:rPr lang="en-US" sz="1400" dirty="0" smtClean="0"/>
              <a:t> </a:t>
            </a:r>
            <a:r>
              <a:rPr lang="en-US" sz="1400" dirty="0" smtClean="0"/>
              <a:t>app</a:t>
            </a:r>
            <a:r>
              <a:rPr lang="en-US" sz="1400" dirty="0" smtClean="0"/>
              <a:t>), Policy </a:t>
            </a:r>
            <a:r>
              <a:rPr lang="en-US" sz="1400" dirty="0" smtClean="0"/>
              <a:t>Public Key</a:t>
            </a:r>
            <a:endParaRPr lang="en-US" sz="1400" dirty="0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648200" y="1828800"/>
            <a:ext cx="22860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1245</TotalTime>
  <Words>62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KVM Hypervisor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532</cp:revision>
  <cp:lastPrinted>2013-07-09T21:14:08Z</cp:lastPrinted>
  <dcterms:created xsi:type="dcterms:W3CDTF">2013-09-01T20:01:03Z</dcterms:created>
  <dcterms:modified xsi:type="dcterms:W3CDTF">2013-09-01T20:06:06Z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