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3716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486400" y="1295400"/>
            <a:ext cx="22098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5634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tcHvService.exe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310824"/>
            <a:ext cx="1905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18288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tcGuestOsService.exe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1752600"/>
            <a:ext cx="2057400" cy="9906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38488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562600" y="2895600"/>
            <a:ext cx="19050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5562600" y="2902803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tcGuestIoDD.ko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tcHvIoDD.ko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6634701" y="4793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tcHostIoDD.ko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1238</TotalTime>
  <Words>54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528</cp:revision>
  <cp:lastPrinted>2013-07-09T21:14:08Z</cp:lastPrinted>
  <dcterms:created xsi:type="dcterms:W3CDTF">2013-08-30T03:51:36Z</dcterms:created>
  <dcterms:modified xsi:type="dcterms:W3CDTF">2013-08-30T03:53:41Z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