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843" r:id="rId5"/>
    <p:sldId id="826" r:id="rId6"/>
    <p:sldId id="844" r:id="rId7"/>
    <p:sldId id="84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“trapdoor” and “keyword”.  Redo this slide to add in SSE and PEKS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Hypervisor Infrastructure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8382000" cy="3429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8153400" y="4724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8218488" y="48006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3962400" y="3581400"/>
            <a:ext cx="10668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 bwMode="auto">
          <a:xfrm rot="5400000">
            <a:off x="1256903" y="3619103"/>
            <a:ext cx="228600" cy="79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3733800"/>
            <a:ext cx="7315200" cy="6858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2954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2895600" y="1295400"/>
            <a:ext cx="19050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629400" y="1295400"/>
            <a:ext cx="1981200" cy="21336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2590800" y="396240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VMM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2954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Control Partition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(MCP)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234624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Device Tables</a:t>
            </a:r>
          </a:p>
          <a:p>
            <a:r>
              <a:rPr lang="en-US" sz="1600" dirty="0" smtClean="0"/>
              <a:t>Partition auth policy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74" name="TextBox 63"/>
          <p:cNvSpPr txBox="1">
            <a:spLocks noChangeArrowheads="1"/>
          </p:cNvSpPr>
          <p:nvPr/>
        </p:nvSpPr>
        <p:spPr bwMode="auto">
          <a:xfrm>
            <a:off x="533400" y="3834824"/>
            <a:ext cx="22098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Policy Public Key</a:t>
            </a:r>
          </a:p>
          <a:p>
            <a:r>
              <a:rPr lang="en-US" sz="1600" dirty="0" smtClean="0"/>
              <a:t>MCP Measurement</a:t>
            </a:r>
            <a:endParaRPr lang="en-US" sz="1600" dirty="0"/>
          </a:p>
        </p:txBody>
      </p:sp>
      <p:sp>
        <p:nvSpPr>
          <p:cNvPr id="78" name="TextBox 63"/>
          <p:cNvSpPr txBox="1">
            <a:spLocks noChangeArrowheads="1"/>
          </p:cNvSpPr>
          <p:nvPr/>
        </p:nvSpPr>
        <p:spPr bwMode="auto">
          <a:xfrm>
            <a:off x="3810000" y="3810000"/>
            <a:ext cx="4038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Partition </a:t>
            </a:r>
            <a:r>
              <a:rPr lang="en-US" sz="1600" dirty="0" err="1" smtClean="0"/>
              <a:t>ID’s</a:t>
            </a:r>
            <a:endParaRPr lang="en-US" sz="1600" dirty="0" smtClean="0"/>
          </a:p>
          <a:p>
            <a:r>
              <a:rPr lang="en-US" sz="1600" dirty="0" smtClean="0"/>
              <a:t>Inter-partition communications permissions 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7163594" y="4342606"/>
            <a:ext cx="18288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3"/>
          <p:cNvSpPr txBox="1">
            <a:spLocks noChangeArrowheads="1"/>
          </p:cNvSpPr>
          <p:nvPr/>
        </p:nvSpPr>
        <p:spPr bwMode="auto">
          <a:xfrm>
            <a:off x="66294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</a:rPr>
              <a:t>I/O Service Partition</a:t>
            </a:r>
          </a:p>
        </p:txBody>
      </p: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2895600" y="1295400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3662901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 bwMode="auto">
          <a:xfrm rot="5400000">
            <a:off x="7396702" y="35745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3"/>
          <p:cNvSpPr txBox="1">
            <a:spLocks noChangeArrowheads="1"/>
          </p:cNvSpPr>
          <p:nvPr/>
        </p:nvSpPr>
        <p:spPr bwMode="auto">
          <a:xfrm>
            <a:off x="5029200" y="3352800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r>
              <a:rPr lang="en-US" sz="1600" dirty="0" smtClean="0"/>
              <a:t> link</a:t>
            </a:r>
            <a:endParaRPr lang="en-US" sz="1600" dirty="0"/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324600" y="3581400"/>
            <a:ext cx="1143000" cy="158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7772400" y="52578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7864278" y="53340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 bwMode="auto">
          <a:xfrm rot="16200000" flipH="1">
            <a:off x="7810499" y="4076699"/>
            <a:ext cx="1295400" cy="1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2895600" y="1981200"/>
            <a:ext cx="1905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Links to service partitions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110" name="TextBox 63"/>
          <p:cNvSpPr txBox="1">
            <a:spLocks noChangeArrowheads="1"/>
          </p:cNvSpPr>
          <p:nvPr/>
        </p:nvSpPr>
        <p:spPr bwMode="auto">
          <a:xfrm>
            <a:off x="76200" y="4800600"/>
            <a:ext cx="464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VMM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Maintain MCP 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Follow MCP directives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Local permission check for inter-partition I/O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Isolation,,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fielding, startup/teardown</a:t>
            </a:r>
          </a:p>
          <a:p>
            <a:pPr lvl="1">
              <a:buFont typeface="Arial"/>
              <a:buChar char="•"/>
            </a:pPr>
            <a:endParaRPr lang="en-US" sz="1600" dirty="0"/>
          </a:p>
        </p:txBody>
      </p:sp>
      <p:sp>
        <p:nvSpPr>
          <p:cNvPr id="111" name="TextBox 63"/>
          <p:cNvSpPr txBox="1">
            <a:spLocks noChangeArrowheads="1"/>
          </p:cNvSpPr>
          <p:nvPr/>
        </p:nvSpPr>
        <p:spPr bwMode="auto">
          <a:xfrm>
            <a:off x="4495800" y="4800600"/>
            <a:ext cx="320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MCP Functions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Startup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Device assignment policy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Services map</a:t>
            </a:r>
          </a:p>
          <a:p>
            <a:pPr lvl="1">
              <a:buFont typeface="Arial"/>
              <a:buChar char="•"/>
            </a:pPr>
            <a:r>
              <a:rPr lang="en-US" sz="1600" dirty="0" smtClean="0"/>
              <a:t> Tao for hypervisor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VMM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Boots and isolates</a:t>
            </a:r>
          </a:p>
          <a:p>
            <a:pPr lvl="0"/>
            <a:r>
              <a:rPr lang="en-US" sz="2000" dirty="0" smtClean="0"/>
              <a:t>Measures and starts MCP</a:t>
            </a:r>
          </a:p>
          <a:p>
            <a:pPr lvl="0"/>
            <a:r>
              <a:rPr lang="en-US" sz="2000" dirty="0" smtClean="0"/>
              <a:t>Sends policy dependent service requests to MCP</a:t>
            </a:r>
          </a:p>
          <a:p>
            <a:pPr lvl="0"/>
            <a:r>
              <a:rPr lang="en-US" sz="2000" dirty="0" smtClean="0"/>
              <a:t>Sends Tao requests to MCP</a:t>
            </a:r>
          </a:p>
          <a:p>
            <a:pPr lvl="0"/>
            <a:r>
              <a:rPr lang="en-US" sz="2000" dirty="0" smtClean="0"/>
              <a:t>Implements device assignment determined by MCP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7/9/13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MCP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Implements Tao</a:t>
            </a:r>
          </a:p>
          <a:p>
            <a:pPr lvl="0"/>
            <a:r>
              <a:rPr lang="en-US" sz="2000" dirty="0" smtClean="0"/>
              <a:t>Determines which partitions to start (like I/O partition and authorized guests)</a:t>
            </a:r>
          </a:p>
          <a:p>
            <a:pPr lvl="0"/>
            <a:r>
              <a:rPr lang="en-US" sz="2000" dirty="0" smtClean="0"/>
              <a:t>Owns devices until assigned to partitions</a:t>
            </a:r>
          </a:p>
          <a:p>
            <a:pPr lvl="0"/>
            <a:r>
              <a:rPr lang="en-US" sz="2000" dirty="0" smtClean="0"/>
              <a:t>Maintains map of services to partitions</a:t>
            </a:r>
          </a:p>
          <a:p>
            <a:pPr lvl="1"/>
            <a:r>
              <a:rPr lang="en-US" sz="2000" dirty="0" smtClean="0"/>
              <a:t>Disk and network IO</a:t>
            </a:r>
          </a:p>
          <a:p>
            <a:pPr lvl="1"/>
            <a:r>
              <a:rPr lang="en-US" sz="2000" dirty="0" smtClean="0"/>
              <a:t>Other device driver partitions</a:t>
            </a:r>
          </a:p>
          <a:p>
            <a:r>
              <a:rPr lang="en-US" sz="2000" dirty="0" smtClean="0"/>
              <a:t>Communicates (through I/O partition) with infrastructure and reports usage, etc.</a:t>
            </a:r>
          </a:p>
          <a:p>
            <a:r>
              <a:rPr lang="en-US" sz="2000" dirty="0" smtClean="0"/>
              <a:t>Performs authentication and authorization determinations for VMM</a:t>
            </a:r>
          </a:p>
          <a:p>
            <a:pPr lvl="1"/>
            <a:r>
              <a:rPr lang="en-US" sz="2000" dirty="0" smtClean="0"/>
              <a:t>Machine health</a:t>
            </a:r>
          </a:p>
          <a:p>
            <a:r>
              <a:rPr lang="en-US" sz="2000" dirty="0" smtClean="0"/>
              <a:t>Determines resource assignment for partitions</a:t>
            </a:r>
          </a:p>
          <a:p>
            <a:r>
              <a:rPr lang="en-US" sz="2000" dirty="0" smtClean="0"/>
              <a:t>Initiates all partition startup (except for self)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7/9/13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 anchor="ctr">
            <a:normAutofit/>
          </a:bodyPr>
          <a:lstStyle/>
          <a:p>
            <a:r>
              <a:rPr lang="en-US" sz="4000" dirty="0" smtClean="0"/>
              <a:t>Other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I/O</a:t>
            </a:r>
          </a:p>
          <a:p>
            <a:pPr lvl="1"/>
            <a:r>
              <a:rPr lang="en-US" sz="2000" dirty="0" smtClean="0"/>
              <a:t>Performs I/O for shared </a:t>
            </a:r>
            <a:r>
              <a:rPr lang="en-US" sz="2000" dirty="0" smtClean="0"/>
              <a:t>devices</a:t>
            </a:r>
          </a:p>
          <a:p>
            <a:pPr lvl="1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Guest</a:t>
            </a:r>
          </a:p>
          <a:p>
            <a:pPr lvl="1"/>
            <a:r>
              <a:rPr lang="en-US" sz="2000" dirty="0" smtClean="0"/>
              <a:t>Implements </a:t>
            </a:r>
            <a:r>
              <a:rPr lang="en-US" sz="2000" dirty="0" smtClean="0"/>
              <a:t>Tao for OS</a:t>
            </a:r>
          </a:p>
          <a:p>
            <a:pPr lvl="1"/>
            <a:r>
              <a:rPr lang="en-US" sz="2000" dirty="0" smtClean="0"/>
              <a:t>May “own” devices</a:t>
            </a:r>
          </a:p>
          <a:p>
            <a:pPr lvl="1"/>
            <a:r>
              <a:rPr lang="en-US" sz="2000" dirty="0" smtClean="0"/>
              <a:t>Exports common I/O services (e.g.-Disk, network) to an I/O partition using virtual device driver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52C1-8243-BD4D-9D79-7319795557F5}" type="datetime1">
              <a:rPr lang="en-US" smtClean="0"/>
              <a:pPr/>
              <a:t>7/9/13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8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1215</TotalTime>
  <Words>314</Words>
  <Application>Microsoft Macintosh PowerPoint</Application>
  <PresentationFormat>On-screen Show (4:3)</PresentationFormat>
  <Paragraphs>69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Hypervisor Infrastructure</vt:lpstr>
      <vt:lpstr>VMM</vt:lpstr>
      <vt:lpstr>MCP</vt:lpstr>
      <vt:lpstr>Other partitions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520</cp:revision>
  <cp:lastPrinted>2013-07-09T21:14:08Z</cp:lastPrinted>
  <dcterms:created xsi:type="dcterms:W3CDTF">2013-07-09T21:11:34Z</dcterms:created>
  <dcterms:modified xsi:type="dcterms:W3CDTF">2013-07-09T21:14:11Z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