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8686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2286000"/>
            <a:ext cx="1828800" cy="1295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429000" y="1219200"/>
            <a:ext cx="4419600" cy="2667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872335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2401669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tcKvmService.exe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60198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562600" y="2057400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OS),</a:t>
            </a:r>
          </a:p>
          <a:p>
            <a:r>
              <a:rPr lang="en-US" sz="1400" dirty="0" smtClean="0"/>
              <a:t> Policy 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562600" y="2133600"/>
            <a:ext cx="2057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9338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400800" y="3276600"/>
            <a:ext cx="13716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6400800" y="327660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ktciodd0</a:t>
            </a:r>
            <a:endParaRPr lang="en-US" sz="1400" dirty="0" smtClean="0"/>
          </a:p>
          <a:p>
            <a:r>
              <a:rPr lang="en-US" sz="1400" dirty="0" smtClean="0"/>
              <a:t>Host interface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572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3810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kvmtciodd0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KVM </a:t>
            </a:r>
            <a:r>
              <a:rPr lang="en-US" sz="1400" dirty="0" err="1" smtClean="0"/>
              <a:t>Hypercall</a:t>
            </a:r>
            <a:r>
              <a:rPr lang="en-US" sz="1400" dirty="0" smtClean="0"/>
              <a:t> handler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057400" y="4875212"/>
            <a:ext cx="3886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Hypercall</a:t>
            </a:r>
            <a:endParaRPr lang="en-US" sz="14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3505200" y="13055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CloudProxy application</a:t>
            </a:r>
            <a:endParaRPr lang="en-US" sz="1400" dirty="0" smtClean="0"/>
          </a:p>
          <a:p>
            <a:r>
              <a:rPr lang="en-US" sz="1400" dirty="0" smtClean="0"/>
              <a:t>Tao (for app), Policy 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581400" y="1295400"/>
            <a:ext cx="22860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962400" y="3276600"/>
            <a:ext cx="1447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3962400" y="328678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tciodd0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105400" y="2819400"/>
            <a:ext cx="990600" cy="4572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58000" y="3048000"/>
            <a:ext cx="457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63"/>
          <p:cNvSpPr txBox="1">
            <a:spLocks noChangeArrowheads="1"/>
          </p:cNvSpPr>
          <p:nvPr/>
        </p:nvSpPr>
        <p:spPr bwMode="auto">
          <a:xfrm>
            <a:off x="6096000" y="2847201"/>
            <a:ext cx="990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services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3923506" y="2628900"/>
            <a:ext cx="12954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1943100" y="3619500"/>
            <a:ext cx="685800" cy="6096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362200" y="4267200"/>
            <a:ext cx="685800" cy="3810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0" name="TextBox 63"/>
          <p:cNvSpPr txBox="1">
            <a:spLocks noChangeArrowheads="1"/>
          </p:cNvSpPr>
          <p:nvPr/>
        </p:nvSpPr>
        <p:spPr bwMode="auto">
          <a:xfrm>
            <a:off x="2362200" y="4267200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tpm0</a:t>
            </a:r>
            <a:endParaRPr lang="en-US" sz="1400" dirty="0" smtClean="0"/>
          </a:p>
        </p:txBody>
      </p:sp>
      <p:sp>
        <p:nvSpPr>
          <p:cNvPr id="63" name="TextBox 63"/>
          <p:cNvSpPr txBox="1">
            <a:spLocks noChangeArrowheads="1"/>
          </p:cNvSpPr>
          <p:nvPr/>
        </p:nvSpPr>
        <p:spPr bwMode="auto">
          <a:xfrm>
            <a:off x="2362200" y="3581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  <a:endParaRPr lang="en-US" sz="1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1915</TotalTime>
  <Words>67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542</cp:revision>
  <cp:lastPrinted>2013-07-09T21:14:08Z</cp:lastPrinted>
  <dcterms:created xsi:type="dcterms:W3CDTF">2013-10-03T15:00:04Z</dcterms:created>
  <dcterms:modified xsi:type="dcterms:W3CDTF">2013-10-03T15:14:50Z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