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84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9/27/13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9/27/13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9/27/13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9/27/13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9/27/13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9/27/13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9/27/13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9/27/13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9/27/13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9/27/13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9/27/13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9/27/13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9/27/13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9/27/13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KVM Hypervisor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7620000" cy="434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1360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8686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4114006"/>
            <a:ext cx="73152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2286000"/>
            <a:ext cx="1828800" cy="1295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3124200" y="1219200"/>
            <a:ext cx="4572000" cy="26670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3352800" y="45720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2401669"/>
            <a:ext cx="1905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tcKvmService.exe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98198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Tao (for </a:t>
            </a:r>
            <a:r>
              <a:rPr lang="en-US" sz="1400" dirty="0" err="1" smtClean="0"/>
              <a:t>Hv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419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5791200" y="12954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6558501" y="3967702"/>
            <a:ext cx="292608" cy="1588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533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625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5562600" y="2057400"/>
            <a:ext cx="2514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tcKvmGuestOsService.exe</a:t>
            </a:r>
            <a:endParaRPr lang="en-US" sz="1400" dirty="0" smtClean="0"/>
          </a:p>
          <a:p>
            <a:r>
              <a:rPr lang="en-US" sz="1400" dirty="0" smtClean="0"/>
              <a:t>Tao (for OS),</a:t>
            </a:r>
          </a:p>
          <a:p>
            <a:r>
              <a:rPr lang="en-US" sz="1400" dirty="0" smtClean="0"/>
              <a:t> Policy Public Key</a:t>
            </a:r>
            <a:endParaRPr lang="en-US" sz="1400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562600" y="2133600"/>
            <a:ext cx="20574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4800600" y="46290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KVM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3848894" y="4761706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6477000" y="3276600"/>
            <a:ext cx="10668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9" name="TextBox 63"/>
          <p:cNvSpPr txBox="1">
            <a:spLocks noChangeArrowheads="1"/>
          </p:cNvSpPr>
          <p:nvPr/>
        </p:nvSpPr>
        <p:spPr bwMode="auto">
          <a:xfrm>
            <a:off x="6477000" y="3276600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ktciodd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 smtClean="0"/>
          </a:p>
          <a:p>
            <a:r>
              <a:rPr lang="en-US" sz="1400" dirty="0" smtClean="0"/>
              <a:t>Tao (for OS)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1529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572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3810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kvmtciodd</a:t>
            </a: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9436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9" name="TextBox 63"/>
          <p:cNvSpPr txBox="1">
            <a:spLocks noChangeArrowheads="1"/>
          </p:cNvSpPr>
          <p:nvPr/>
        </p:nvSpPr>
        <p:spPr bwMode="auto">
          <a:xfrm>
            <a:off x="5867400" y="4122003"/>
            <a:ext cx="16764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KVM </a:t>
            </a:r>
            <a:r>
              <a:rPr lang="en-US" sz="1600" dirty="0" err="1" smtClean="0"/>
              <a:t>Hypercall</a:t>
            </a:r>
            <a:r>
              <a:rPr lang="en-US" sz="1600" dirty="0" smtClean="0"/>
              <a:t> handler</a:t>
            </a:r>
            <a:endParaRPr lang="en-US" sz="1600" dirty="0"/>
          </a:p>
        </p:txBody>
      </p:sp>
      <p:cxnSp>
        <p:nvCxnSpPr>
          <p:cNvPr id="52" name="Straight Connector 51"/>
          <p:cNvCxnSpPr>
            <a:stCxn id="41" idx="3"/>
            <a:endCxn id="48" idx="1"/>
          </p:cNvCxnSpPr>
          <p:nvPr/>
        </p:nvCxnSpPr>
        <p:spPr>
          <a:xfrm>
            <a:off x="2057400" y="4572000"/>
            <a:ext cx="38862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63"/>
          <p:cNvSpPr txBox="1">
            <a:spLocks noChangeArrowheads="1"/>
          </p:cNvSpPr>
          <p:nvPr/>
        </p:nvSpPr>
        <p:spPr bwMode="auto">
          <a:xfrm>
            <a:off x="6705600" y="3810000"/>
            <a:ext cx="167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Hypercall</a:t>
            </a:r>
            <a:endParaRPr lang="en-US" sz="1600" dirty="0"/>
          </a:p>
        </p:txBody>
      </p:sp>
      <p:sp>
        <p:nvSpPr>
          <p:cNvPr id="31" name="TextBox 63"/>
          <p:cNvSpPr txBox="1">
            <a:spLocks noChangeArrowheads="1"/>
          </p:cNvSpPr>
          <p:nvPr/>
        </p:nvSpPr>
        <p:spPr bwMode="auto">
          <a:xfrm>
            <a:off x="3124200" y="130558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CloudProxy application</a:t>
            </a:r>
            <a:endParaRPr lang="en-US" sz="1400" dirty="0" smtClean="0"/>
          </a:p>
          <a:p>
            <a:r>
              <a:rPr lang="en-US" sz="1400" dirty="0" smtClean="0"/>
              <a:t>Tao (for app), Policy Public Key</a:t>
            </a:r>
            <a:endParaRPr lang="en-US" sz="1400" dirty="0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3200400" y="1295400"/>
            <a:ext cx="22860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4" name="TextBox 63"/>
          <p:cNvSpPr txBox="1">
            <a:spLocks noChangeArrowheads="1"/>
          </p:cNvSpPr>
          <p:nvPr/>
        </p:nvSpPr>
        <p:spPr bwMode="auto">
          <a:xfrm>
            <a:off x="3581400" y="2133600"/>
            <a:ext cx="1752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tchostedService.exe</a:t>
            </a:r>
            <a:endParaRPr lang="en-US" sz="1400" dirty="0" smtClean="0"/>
          </a:p>
          <a:p>
            <a:r>
              <a:rPr lang="en-US" sz="1400" dirty="0" smtClean="0"/>
              <a:t>Tao (for OS), 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581400" y="2209800"/>
            <a:ext cx="17526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3124200" y="3276600"/>
            <a:ext cx="14478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4" name="TextBox 63"/>
          <p:cNvSpPr txBox="1">
            <a:spLocks noChangeArrowheads="1"/>
          </p:cNvSpPr>
          <p:nvPr/>
        </p:nvSpPr>
        <p:spPr bwMode="auto">
          <a:xfrm>
            <a:off x="3124200" y="328678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tcioDD0</a:t>
            </a:r>
            <a:endParaRPr lang="en-US" sz="1400" dirty="0" smtClean="0"/>
          </a:p>
          <a:p>
            <a:r>
              <a:rPr lang="en-US" sz="1400" dirty="0" smtClean="0"/>
              <a:t>Tao (for OS)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3923505" y="3085306"/>
            <a:ext cx="3810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8" idx="1"/>
          </p:cNvCxnSpPr>
          <p:nvPr/>
        </p:nvCxnSpPr>
        <p:spPr>
          <a:xfrm>
            <a:off x="4724400" y="2895600"/>
            <a:ext cx="1752600" cy="6477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629400" y="3048000"/>
            <a:ext cx="4572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63"/>
          <p:cNvSpPr txBox="1">
            <a:spLocks noChangeArrowheads="1"/>
          </p:cNvSpPr>
          <p:nvPr/>
        </p:nvSpPr>
        <p:spPr bwMode="auto">
          <a:xfrm>
            <a:off x="5105400" y="3352800"/>
            <a:ext cx="1676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 services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2705100" y="2628900"/>
            <a:ext cx="12954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1256</TotalTime>
  <Words>77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KVM Hypervisor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537</cp:revision>
  <cp:lastPrinted>2013-07-09T21:14:08Z</cp:lastPrinted>
  <dcterms:created xsi:type="dcterms:W3CDTF">2013-09-27T17:00:41Z</dcterms:created>
  <dcterms:modified xsi:type="dcterms:W3CDTF">2013-09-27T17:02:16Z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