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84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imanshu Raj" initials="HR" lastIdx="3" clrIdx="0"/>
  <p:cmAuthor id="1" name="Jiajing Zhu" initials="JZ" lastIdx="1" clrIdx="1"/>
  <p:cmAuthor id="2" name="John Manferdelli" initials="J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3325" autoAdjust="0"/>
  </p:normalViewPr>
  <p:slideViewPr>
    <p:cSldViewPr>
      <p:cViewPr>
        <p:scale>
          <a:sx n="100" d="100"/>
          <a:sy n="100" d="100"/>
        </p:scale>
        <p:origin x="-560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36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E68B-C5D1-4AEF-ABE6-2E382B6B8028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71A-2A20-4600-9330-1AFD1848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76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A8CC-7372-45F7-81DB-D555F5C65FA2}" type="datetimeFigureOut">
              <a:rPr lang="en-US" smtClean="0"/>
              <a:pPr/>
              <a:t>8/30/13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69F4-DAE1-449E-BBCE-E95293989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837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CCD-BD94-7446-AF68-FA1C96765699}" type="datetime1">
              <a:rPr lang="en-US" smtClean="0"/>
              <a:pPr/>
              <a:t>8/30/13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786-9767-FE49-9993-F6A312CB6A25}" type="datetime1">
              <a:rPr lang="en-US" smtClean="0"/>
              <a:pPr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69AC-16F0-A149-9966-57CD8630D3A8}" type="datetime1">
              <a:rPr lang="en-US" smtClean="0"/>
              <a:pPr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8A4-36FA-0B47-80C8-A643D538DC16}" type="datetime1">
              <a:rPr lang="en-US" smtClean="0"/>
              <a:pPr/>
              <a:t>8/30/13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D5-BFAF-D349-9BE2-B81482BC39CD}" type="datetime1">
              <a:rPr lang="en-US" smtClean="0"/>
              <a:pPr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0F8-C20B-2948-85A4-F1FE3710B60E}" type="datetime1">
              <a:rPr lang="en-US" smtClean="0"/>
              <a:pPr/>
              <a:t>8/30/13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1BCF-DCBA-2C4C-B9F0-29E1B0430F96}" type="datetime1">
              <a:rPr lang="en-US" smtClean="0"/>
              <a:pPr/>
              <a:t>8/30/13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5104-BF06-6F4F-BD51-0FDEFDC5410E}" type="datetime1">
              <a:rPr lang="en-US" smtClean="0"/>
              <a:pPr/>
              <a:t>8/30/13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4B1-84D4-E74A-8E7D-91E7A6978174}" type="datetime1">
              <a:rPr lang="en-US" smtClean="0"/>
              <a:pPr/>
              <a:t>8/30/13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B7B-869B-3E4D-87AD-433CC8C1B8E8}" type="datetime1">
              <a:rPr lang="en-US" smtClean="0"/>
              <a:pPr/>
              <a:t>8/30/13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EF2E-190C-574F-A31A-65B51332CC22}" type="datetime1">
              <a:rPr lang="en-US" smtClean="0"/>
              <a:pPr/>
              <a:t>8/30/13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0C17-44DD-FC4B-9DA6-74B126DD86BC}" type="datetime1">
              <a:rPr lang="en-US" smtClean="0"/>
              <a:pPr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KVM Hypervisor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143000"/>
            <a:ext cx="7620000" cy="434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1295400" y="57150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1360488" y="57912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 rot="5400000">
            <a:off x="1021082" y="3840478"/>
            <a:ext cx="548640" cy="3"/>
          </a:xfrm>
          <a:prstGeom prst="line">
            <a:avLst/>
          </a:prstGeom>
          <a:ln w="254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4114006"/>
            <a:ext cx="7315200" cy="129619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1371600"/>
            <a:ext cx="1905000" cy="22098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5257800" y="1295400"/>
            <a:ext cx="2438400" cy="25908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3352800" y="4572000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Linux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1563469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tcKvmService.exe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310824"/>
            <a:ext cx="19050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Tao (for </a:t>
            </a:r>
            <a:r>
              <a:rPr lang="en-US" sz="1600" dirty="0" err="1" smtClean="0"/>
              <a:t>Hv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419894" y="5828506"/>
            <a:ext cx="8382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5791200" y="12954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6558501" y="3967702"/>
            <a:ext cx="292608" cy="1588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533400" y="6248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625278" y="63246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5334000" y="1828800"/>
            <a:ext cx="2514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tcKvmGuestOsService.exe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334000" y="1752600"/>
            <a:ext cx="2286000" cy="9906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4800600" y="462909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KVM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3848894" y="4761706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5334000" y="2895600"/>
            <a:ext cx="21336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9" name="TextBox 63"/>
          <p:cNvSpPr txBox="1">
            <a:spLocks noChangeArrowheads="1"/>
          </p:cNvSpPr>
          <p:nvPr/>
        </p:nvSpPr>
        <p:spPr bwMode="auto">
          <a:xfrm>
            <a:off x="5562600" y="2902803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tcKvmGuestIoDD.ko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1529302" y="5555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858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6096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tcKvmIoDD.ko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59436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9" name="TextBox 63"/>
          <p:cNvSpPr txBox="1">
            <a:spLocks noChangeArrowheads="1"/>
          </p:cNvSpPr>
          <p:nvPr/>
        </p:nvSpPr>
        <p:spPr bwMode="auto">
          <a:xfrm>
            <a:off x="5867400" y="4122003"/>
            <a:ext cx="16764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KVM </a:t>
            </a:r>
            <a:r>
              <a:rPr lang="en-US" sz="1600" dirty="0" err="1" smtClean="0"/>
              <a:t>Hypercall</a:t>
            </a:r>
            <a:r>
              <a:rPr lang="en-US" sz="1600" dirty="0" smtClean="0"/>
              <a:t> handler</a:t>
            </a:r>
            <a:endParaRPr lang="en-US" sz="1600" dirty="0"/>
          </a:p>
        </p:txBody>
      </p:sp>
      <p:cxnSp>
        <p:nvCxnSpPr>
          <p:cNvPr id="52" name="Straight Connector 51"/>
          <p:cNvCxnSpPr>
            <a:stCxn id="41" idx="3"/>
            <a:endCxn id="48" idx="1"/>
          </p:cNvCxnSpPr>
          <p:nvPr/>
        </p:nvCxnSpPr>
        <p:spPr>
          <a:xfrm>
            <a:off x="2286000" y="4572000"/>
            <a:ext cx="36576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63"/>
          <p:cNvSpPr txBox="1">
            <a:spLocks noChangeArrowheads="1"/>
          </p:cNvSpPr>
          <p:nvPr/>
        </p:nvSpPr>
        <p:spPr bwMode="auto">
          <a:xfrm>
            <a:off x="6705600" y="3810000"/>
            <a:ext cx="167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Hypercall</a:t>
            </a:r>
            <a:endParaRPr lang="en-US" sz="1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1A074DE83B04F8B84E6051B1CA7DC" ma:contentTypeVersion="0" ma:contentTypeDescription="Create a new document." ma:contentTypeScope="" ma:versionID="bd8cf9911df8fd2f1e03b0dd6a65cf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20C7A94-F71A-4DEF-95FF-C9217A277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7637AD-1044-48A7-A78B-AE43F78E3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51B78-713A-4506-A5A3-FC40E8253BD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1241</TotalTime>
  <Words>49</Words>
  <Application>Microsoft Macintosh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KVM Hypervisor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Cloud Security</dc:title>
  <dc:creator>John Manferdelli</dc:creator>
  <cp:lastModifiedBy>John Manferdelli</cp:lastModifiedBy>
  <cp:revision>530</cp:revision>
  <cp:lastPrinted>2013-07-09T21:14:08Z</cp:lastPrinted>
  <dcterms:created xsi:type="dcterms:W3CDTF">2013-08-30T15:40:28Z</dcterms:created>
  <dcterms:modified xsi:type="dcterms:W3CDTF">2013-08-30T15:44:21Z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0x0101006251A074DE83B04F8B84E6051B1CA7DC</vt:lpwstr>
  </property>
</Properties>
</file>