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8686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2286000"/>
            <a:ext cx="1828800" cy="1295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3124200" y="1219200"/>
            <a:ext cx="4572000" cy="2667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2401669"/>
            <a:ext cx="1905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tcKvmService.exe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98198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Tao (for </a:t>
            </a:r>
            <a:r>
              <a:rPr lang="en-US" sz="1400" dirty="0" err="1" smtClean="0"/>
              <a:t>Hv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2057400"/>
            <a:ext cx="2514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tcKvmGuestOsService.exe</a:t>
            </a:r>
            <a:endParaRPr lang="en-US" sz="1400" dirty="0" smtClean="0"/>
          </a:p>
          <a:p>
            <a:r>
              <a:rPr lang="en-US" sz="1400" dirty="0" smtClean="0"/>
              <a:t>Tao (for OS),</a:t>
            </a:r>
          </a:p>
          <a:p>
            <a:r>
              <a:rPr lang="en-US" sz="1400" dirty="0" smtClean="0"/>
              <a:t> Policy Public Key</a:t>
            </a:r>
            <a:endParaRPr lang="en-US" sz="14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2133600"/>
            <a:ext cx="20574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477000" y="3276600"/>
            <a:ext cx="1066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6477000" y="3276600"/>
            <a:ext cx="106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ktciodd.ko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572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3810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kvmtciodd.ko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KVM </a:t>
            </a:r>
            <a:r>
              <a:rPr lang="en-US" sz="1600" dirty="0" err="1" smtClean="0"/>
              <a:t>Hypercall</a:t>
            </a:r>
            <a:r>
              <a:rPr lang="en-US" sz="1600" dirty="0" smtClean="0"/>
              <a:t> handler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057400" y="4572000"/>
            <a:ext cx="3886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63"/>
          <p:cNvSpPr txBox="1">
            <a:spLocks noChangeArrowheads="1"/>
          </p:cNvSpPr>
          <p:nvPr/>
        </p:nvSpPr>
        <p:spPr bwMode="auto">
          <a:xfrm>
            <a:off x="6705600" y="3810000"/>
            <a:ext cx="167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Hypercall</a:t>
            </a:r>
            <a:endParaRPr lang="en-US" sz="1600" dirty="0"/>
          </a:p>
        </p:txBody>
      </p:sp>
      <p:sp>
        <p:nvSpPr>
          <p:cNvPr id="31" name="TextBox 63"/>
          <p:cNvSpPr txBox="1">
            <a:spLocks noChangeArrowheads="1"/>
          </p:cNvSpPr>
          <p:nvPr/>
        </p:nvSpPr>
        <p:spPr bwMode="auto">
          <a:xfrm>
            <a:off x="3124200" y="13055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CloudProxy application</a:t>
            </a:r>
            <a:endParaRPr lang="en-US" sz="1400" dirty="0" smtClean="0"/>
          </a:p>
          <a:p>
            <a:r>
              <a:rPr lang="en-US" sz="1400" dirty="0" smtClean="0"/>
              <a:t>Tao (for app), Policy Public Key</a:t>
            </a:r>
            <a:endParaRPr lang="en-US" sz="1400" dirty="0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3200400" y="1295400"/>
            <a:ext cx="22860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581400" y="2133600"/>
            <a:ext cx="1752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tchostedService.exe</a:t>
            </a:r>
            <a:endParaRPr lang="en-US" sz="1400" dirty="0" smtClean="0"/>
          </a:p>
          <a:p>
            <a:r>
              <a:rPr lang="en-US" sz="1400" dirty="0" smtClean="0"/>
              <a:t>Tao (for OS), </a:t>
            </a:r>
          </a:p>
          <a:p>
            <a:r>
              <a:rPr lang="en-US" sz="1400" dirty="0" smtClean="0"/>
              <a:t>Policy Public Key</a:t>
            </a:r>
            <a:endParaRPr lang="en-US" sz="1400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581400" y="2209800"/>
            <a:ext cx="1752600" cy="6858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3124200" y="3276600"/>
            <a:ext cx="1447800" cy="533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4" name="TextBox 63"/>
          <p:cNvSpPr txBox="1">
            <a:spLocks noChangeArrowheads="1"/>
          </p:cNvSpPr>
          <p:nvPr/>
        </p:nvSpPr>
        <p:spPr bwMode="auto">
          <a:xfrm>
            <a:off x="3124200" y="328678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tchostediodd.ko</a:t>
            </a:r>
            <a:endParaRPr lang="en-US" sz="1400" dirty="0" smtClean="0"/>
          </a:p>
          <a:p>
            <a:r>
              <a:rPr lang="en-US" sz="1400" dirty="0" smtClean="0"/>
              <a:t>Tao (for OS)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3923505" y="3085306"/>
            <a:ext cx="3810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8" idx="1"/>
          </p:cNvCxnSpPr>
          <p:nvPr/>
        </p:nvCxnSpPr>
        <p:spPr>
          <a:xfrm>
            <a:off x="4724400" y="2895600"/>
            <a:ext cx="1752600" cy="6477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629400" y="3048000"/>
            <a:ext cx="4572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63"/>
          <p:cNvSpPr txBox="1">
            <a:spLocks noChangeArrowheads="1"/>
          </p:cNvSpPr>
          <p:nvPr/>
        </p:nvSpPr>
        <p:spPr bwMode="auto">
          <a:xfrm>
            <a:off x="5105400" y="3352800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Host  services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705100" y="2628900"/>
            <a:ext cx="12954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1255</TotalTime>
  <Words>77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535</cp:revision>
  <cp:lastPrinted>2013-07-09T21:14:08Z</cp:lastPrinted>
  <dcterms:created xsi:type="dcterms:W3CDTF">2013-09-23T02:45:30Z</dcterms:created>
  <dcterms:modified xsi:type="dcterms:W3CDTF">2013-09-23T02:45:56Z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