
<file path=[Content_Types].xml><?xml version="1.0" encoding="utf-8"?>
<Types xmlns="http://schemas.openxmlformats.org/package/2006/content-types">
  <Default Extension="rels" ContentType="application/vnd.openxmlformats-package.relationships+xml"/>
  <Override PartName="/customXml/itemProps2.xml" ContentType="application/vnd.openxmlformats-officedocument.customXmlPropertie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customXml/itemProps1.xml" ContentType="application/vnd.openxmlformats-officedocument.customXml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84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Himanshu Raj" initials="HR" lastIdx="3" clrIdx="0"/>
  <p:cmAuthor id="1" name="Jiajing Zhu" initials="JZ" lastIdx="1" clrIdx="1"/>
  <p:cmAuthor id="2" name="John Manferdelli" initials="JM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2" frameSlides="1"/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3325" autoAdjust="0"/>
  </p:normalViewPr>
  <p:slideViewPr>
    <p:cSldViewPr>
      <p:cViewPr>
        <p:scale>
          <a:sx n="100" d="100"/>
          <a:sy n="100" d="100"/>
        </p:scale>
        <p:origin x="-560" y="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360" y="-10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BE68B-C5D1-4AEF-ABE6-2E382B6B8028}" type="datetimeFigureOut">
              <a:rPr lang="en-US" smtClean="0"/>
              <a:pPr/>
              <a:t>10/2/13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6471A-2A20-4600-9330-1AFD18488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7658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A8CC-7372-45F7-81DB-D555F5C65FA2}" type="datetimeFigureOut">
              <a:rPr lang="en-US" smtClean="0"/>
              <a:pPr/>
              <a:t>10/2/13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F69F4-DAE1-449E-BBCE-E952939891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78377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EFB512-6717-450F-99BD-C4ACB0BCC525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5CCD-BD94-7446-AF68-FA1C96765699}" type="datetime1">
              <a:rPr lang="en-US" smtClean="0"/>
              <a:pPr/>
              <a:t>10/2/13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A786-9767-FE49-9993-F6A312CB6A25}" type="datetime1">
              <a:rPr lang="en-US" smtClean="0"/>
              <a:pPr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69AC-16F0-A149-9966-57CD8630D3A8}" type="datetime1">
              <a:rPr lang="en-US" smtClean="0"/>
              <a:pPr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C8A4-36FA-0B47-80C8-A643D538DC16}" type="datetime1">
              <a:rPr lang="en-US" smtClean="0"/>
              <a:pPr/>
              <a:t>10/2/13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7FD5-BFAF-D349-9BE2-B81482BC39CD}" type="datetime1">
              <a:rPr lang="en-US" smtClean="0"/>
              <a:pPr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0F8-C20B-2948-85A4-F1FE3710B60E}" type="datetime1">
              <a:rPr lang="en-US" smtClean="0"/>
              <a:pPr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1BCF-DCBA-2C4C-B9F0-29E1B0430F96}" type="datetime1">
              <a:rPr lang="en-US" smtClean="0"/>
              <a:pPr/>
              <a:t>10/2/13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5104-BF06-6F4F-BD51-0FDEFDC5410E}" type="datetime1">
              <a:rPr lang="en-US" smtClean="0"/>
              <a:pPr/>
              <a:t>10/2/13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64B1-84D4-E74A-8E7D-91E7A6978174}" type="datetime1">
              <a:rPr lang="en-US" smtClean="0"/>
              <a:pPr/>
              <a:t>10/2/13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0B7B-869B-3E4D-87AD-433CC8C1B8E8}" type="datetime1">
              <a:rPr lang="en-US" smtClean="0"/>
              <a:pPr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EF2E-190C-574F-A31A-65B51332CC22}" type="datetime1">
              <a:rPr lang="en-US" smtClean="0"/>
              <a:pPr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80C17-44DD-FC4B-9DA6-74B126DD86BC}" type="datetime1">
              <a:rPr lang="en-US" smtClean="0"/>
              <a:pPr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>
                <a:ea typeface="+mj-ea"/>
              </a:rPr>
              <a:t>KVM Hypervisor</a:t>
            </a:r>
            <a:endParaRPr lang="en-US" sz="4000" dirty="0">
              <a:ea typeface="+mj-ea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04800" y="1143000"/>
            <a:ext cx="7620000" cy="4343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4" name="Oval 64"/>
          <p:cNvSpPr>
            <a:spLocks noChangeArrowheads="1"/>
          </p:cNvSpPr>
          <p:nvPr/>
        </p:nvSpPr>
        <p:spPr bwMode="auto">
          <a:xfrm>
            <a:off x="1295400" y="57150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5" name="TextBox 65"/>
          <p:cNvSpPr txBox="1">
            <a:spLocks noChangeArrowheads="1"/>
          </p:cNvSpPr>
          <p:nvPr/>
        </p:nvSpPr>
        <p:spPr bwMode="auto">
          <a:xfrm>
            <a:off x="1360488" y="5791200"/>
            <a:ext cx="5445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Disks</a:t>
            </a:r>
          </a:p>
        </p:txBody>
      </p:sp>
      <p:cxnSp>
        <p:nvCxnSpPr>
          <p:cNvPr id="126" name="Straight Connector 125"/>
          <p:cNvCxnSpPr/>
          <p:nvPr/>
        </p:nvCxnSpPr>
        <p:spPr bwMode="auto">
          <a:xfrm rot="5400000">
            <a:off x="868682" y="3840478"/>
            <a:ext cx="548640" cy="3"/>
          </a:xfrm>
          <a:prstGeom prst="line">
            <a:avLst/>
          </a:prstGeom>
          <a:ln w="2540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457200" y="4114006"/>
            <a:ext cx="7315200" cy="1296194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457200" y="2286000"/>
            <a:ext cx="1828800" cy="12954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3124200" y="1219200"/>
            <a:ext cx="4724400" cy="26670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70" name="TextBox 63"/>
          <p:cNvSpPr txBox="1">
            <a:spLocks noChangeArrowheads="1"/>
          </p:cNvSpPr>
          <p:nvPr/>
        </p:nvSpPr>
        <p:spPr bwMode="auto">
          <a:xfrm>
            <a:off x="3352800" y="4872335"/>
            <a:ext cx="1676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Linux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1" name="TextBox 63"/>
          <p:cNvSpPr txBox="1">
            <a:spLocks noChangeArrowheads="1"/>
          </p:cNvSpPr>
          <p:nvPr/>
        </p:nvSpPr>
        <p:spPr bwMode="auto">
          <a:xfrm>
            <a:off x="457200" y="2401669"/>
            <a:ext cx="1905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tcKvmService.exe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73" name="TextBox 63"/>
          <p:cNvSpPr txBox="1">
            <a:spLocks noChangeArrowheads="1"/>
          </p:cNvSpPr>
          <p:nvPr/>
        </p:nvSpPr>
        <p:spPr bwMode="auto">
          <a:xfrm>
            <a:off x="457200" y="2981980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Tao (for </a:t>
            </a:r>
            <a:r>
              <a:rPr lang="en-US" sz="1400" dirty="0" err="1" smtClean="0"/>
              <a:t>Hv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Policy Public Key</a:t>
            </a:r>
            <a:endParaRPr lang="en-US" sz="1400" dirty="0"/>
          </a:p>
        </p:txBody>
      </p:sp>
      <p:cxnSp>
        <p:nvCxnSpPr>
          <p:cNvPr id="79" name="Straight Connector 78"/>
          <p:cNvCxnSpPr/>
          <p:nvPr/>
        </p:nvCxnSpPr>
        <p:spPr bwMode="auto">
          <a:xfrm rot="5400000">
            <a:off x="419894" y="5828506"/>
            <a:ext cx="838200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63"/>
          <p:cNvSpPr txBox="1">
            <a:spLocks noChangeArrowheads="1"/>
          </p:cNvSpPr>
          <p:nvPr/>
        </p:nvSpPr>
        <p:spPr bwMode="auto">
          <a:xfrm>
            <a:off x="5791200" y="129540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Guest Partition</a:t>
            </a:r>
          </a:p>
        </p:txBody>
      </p:sp>
      <p:cxnSp>
        <p:nvCxnSpPr>
          <p:cNvPr id="88" name="Straight Connector 87"/>
          <p:cNvCxnSpPr/>
          <p:nvPr/>
        </p:nvCxnSpPr>
        <p:spPr bwMode="auto">
          <a:xfrm rot="5400000">
            <a:off x="6558501" y="3967702"/>
            <a:ext cx="292608" cy="1588"/>
          </a:xfrm>
          <a:prstGeom prst="line">
            <a:avLst/>
          </a:prstGeom>
          <a:ln w="1905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64"/>
          <p:cNvSpPr>
            <a:spLocks noChangeArrowheads="1"/>
          </p:cNvSpPr>
          <p:nvPr/>
        </p:nvSpPr>
        <p:spPr bwMode="auto">
          <a:xfrm>
            <a:off x="533400" y="62484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02" name="TextBox 65"/>
          <p:cNvSpPr txBox="1">
            <a:spLocks noChangeArrowheads="1"/>
          </p:cNvSpPr>
          <p:nvPr/>
        </p:nvSpPr>
        <p:spPr bwMode="auto">
          <a:xfrm>
            <a:off x="625278" y="6324600"/>
            <a:ext cx="4415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NIC</a:t>
            </a:r>
            <a:endParaRPr lang="en-US" sz="1400" dirty="0"/>
          </a:p>
        </p:txBody>
      </p:sp>
      <p:sp>
        <p:nvSpPr>
          <p:cNvPr id="108" name="TextBox 63"/>
          <p:cNvSpPr txBox="1">
            <a:spLocks noChangeArrowheads="1"/>
          </p:cNvSpPr>
          <p:nvPr/>
        </p:nvSpPr>
        <p:spPr bwMode="auto">
          <a:xfrm>
            <a:off x="5562600" y="2057400"/>
            <a:ext cx="25146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tcKvmGuestOsService.exe</a:t>
            </a:r>
            <a:endParaRPr lang="en-US" sz="1400" dirty="0" smtClean="0"/>
          </a:p>
          <a:p>
            <a:r>
              <a:rPr lang="en-US" sz="1400" dirty="0" smtClean="0"/>
              <a:t>Tao (for OS),</a:t>
            </a:r>
          </a:p>
          <a:p>
            <a:r>
              <a:rPr lang="en-US" sz="1400" dirty="0" smtClean="0"/>
              <a:t> Policy Public Key</a:t>
            </a:r>
            <a:endParaRPr lang="en-US" sz="1400" dirty="0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562600" y="2133600"/>
            <a:ext cx="2057400" cy="6858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5" name="TextBox 63"/>
          <p:cNvSpPr txBox="1">
            <a:spLocks noChangeArrowheads="1"/>
          </p:cNvSpPr>
          <p:nvPr/>
        </p:nvSpPr>
        <p:spPr bwMode="auto">
          <a:xfrm>
            <a:off x="4800600" y="4933890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KVM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3848894" y="4761706"/>
            <a:ext cx="1295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6400800" y="3276600"/>
            <a:ext cx="1371600" cy="533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9" name="TextBox 63"/>
          <p:cNvSpPr txBox="1">
            <a:spLocks noChangeArrowheads="1"/>
          </p:cNvSpPr>
          <p:nvPr/>
        </p:nvSpPr>
        <p:spPr bwMode="auto">
          <a:xfrm>
            <a:off x="6400800" y="3276600"/>
            <a:ext cx="1219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k</a:t>
            </a:r>
            <a:r>
              <a:rPr lang="en-US" sz="1400" dirty="0" smtClean="0">
                <a:solidFill>
                  <a:srgbClr val="FF0000"/>
                </a:solidFill>
              </a:rPr>
              <a:t>tciodd0</a:t>
            </a:r>
            <a:endParaRPr lang="en-US" sz="1400" dirty="0" smtClean="0"/>
          </a:p>
          <a:p>
            <a:r>
              <a:rPr lang="en-US" sz="1400" dirty="0" smtClean="0"/>
              <a:t>Host interface</a:t>
            </a:r>
            <a:endParaRPr lang="en-US" sz="1400" dirty="0"/>
          </a:p>
        </p:txBody>
      </p:sp>
      <p:cxnSp>
        <p:nvCxnSpPr>
          <p:cNvPr id="40" name="Straight Connector 39"/>
          <p:cNvCxnSpPr/>
          <p:nvPr/>
        </p:nvCxnSpPr>
        <p:spPr bwMode="auto">
          <a:xfrm rot="5400000">
            <a:off x="1529302" y="5555710"/>
            <a:ext cx="292608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457200" y="4114800"/>
            <a:ext cx="1600200" cy="914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2" name="TextBox 63"/>
          <p:cNvSpPr txBox="1">
            <a:spLocks noChangeArrowheads="1"/>
          </p:cNvSpPr>
          <p:nvPr/>
        </p:nvSpPr>
        <p:spPr bwMode="auto">
          <a:xfrm>
            <a:off x="381000" y="4122003"/>
            <a:ext cx="1676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kvmtciodd0</a:t>
            </a:r>
            <a:endParaRPr lang="en-US" sz="1600" dirty="0" smtClean="0"/>
          </a:p>
          <a:p>
            <a:r>
              <a:rPr lang="en-US" sz="1600" dirty="0" smtClean="0"/>
              <a:t>Tao (for OS)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5943600" y="4114800"/>
            <a:ext cx="1600200" cy="914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9" name="TextBox 63"/>
          <p:cNvSpPr txBox="1">
            <a:spLocks noChangeArrowheads="1"/>
          </p:cNvSpPr>
          <p:nvPr/>
        </p:nvSpPr>
        <p:spPr bwMode="auto">
          <a:xfrm>
            <a:off x="5867400" y="4122003"/>
            <a:ext cx="1676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KVM </a:t>
            </a:r>
            <a:r>
              <a:rPr lang="en-US" sz="1400" dirty="0" err="1" smtClean="0"/>
              <a:t>Hypercall</a:t>
            </a:r>
            <a:r>
              <a:rPr lang="en-US" sz="1400" dirty="0" smtClean="0"/>
              <a:t> handler</a:t>
            </a:r>
            <a:endParaRPr lang="en-US" sz="14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2057400" y="4875212"/>
            <a:ext cx="3886200" cy="15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63"/>
          <p:cNvSpPr txBox="1">
            <a:spLocks noChangeArrowheads="1"/>
          </p:cNvSpPr>
          <p:nvPr/>
        </p:nvSpPr>
        <p:spPr bwMode="auto">
          <a:xfrm>
            <a:off x="6705600" y="3810000"/>
            <a:ext cx="1676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err="1" smtClean="0"/>
              <a:t>Hypercall</a:t>
            </a:r>
            <a:endParaRPr lang="en-US" sz="1400" dirty="0"/>
          </a:p>
        </p:txBody>
      </p:sp>
      <p:sp>
        <p:nvSpPr>
          <p:cNvPr id="31" name="TextBox 63"/>
          <p:cNvSpPr txBox="1">
            <a:spLocks noChangeArrowheads="1"/>
          </p:cNvSpPr>
          <p:nvPr/>
        </p:nvSpPr>
        <p:spPr bwMode="auto">
          <a:xfrm>
            <a:off x="3124200" y="1305580"/>
            <a:ext cx="251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CloudProxy application</a:t>
            </a:r>
            <a:endParaRPr lang="en-US" sz="1400" dirty="0" smtClean="0"/>
          </a:p>
          <a:p>
            <a:r>
              <a:rPr lang="en-US" sz="1400" dirty="0" smtClean="0"/>
              <a:t>Tao (for app), Policy Public Key</a:t>
            </a:r>
            <a:endParaRPr lang="en-US" sz="1400" dirty="0"/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3200400" y="1295400"/>
            <a:ext cx="2286000" cy="6858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4" name="TextBox 63"/>
          <p:cNvSpPr txBox="1">
            <a:spLocks noChangeArrowheads="1"/>
          </p:cNvSpPr>
          <p:nvPr/>
        </p:nvSpPr>
        <p:spPr bwMode="auto">
          <a:xfrm>
            <a:off x="3581400" y="2133600"/>
            <a:ext cx="17526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tchostedService.exe</a:t>
            </a:r>
            <a:endParaRPr lang="en-US" sz="1400" dirty="0" smtClean="0"/>
          </a:p>
          <a:p>
            <a:r>
              <a:rPr lang="en-US" sz="1400" dirty="0" smtClean="0"/>
              <a:t>Tao (for OS), </a:t>
            </a:r>
          </a:p>
          <a:p>
            <a:r>
              <a:rPr lang="en-US" sz="1400" dirty="0" smtClean="0"/>
              <a:t>Policy Public Key</a:t>
            </a:r>
            <a:endParaRPr lang="en-US" sz="1400" dirty="0"/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3581400" y="2209800"/>
            <a:ext cx="1752600" cy="6858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3124200" y="3276600"/>
            <a:ext cx="1447800" cy="533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4" name="TextBox 63"/>
          <p:cNvSpPr txBox="1">
            <a:spLocks noChangeArrowheads="1"/>
          </p:cNvSpPr>
          <p:nvPr/>
        </p:nvSpPr>
        <p:spPr bwMode="auto">
          <a:xfrm>
            <a:off x="3124200" y="3286780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tciodd0</a:t>
            </a:r>
            <a:endParaRPr lang="en-US" sz="1400" dirty="0" smtClean="0"/>
          </a:p>
          <a:p>
            <a:r>
              <a:rPr lang="en-US" sz="1400" dirty="0" smtClean="0"/>
              <a:t>Tao (for OS)</a:t>
            </a:r>
            <a:endParaRPr lang="en-US" sz="1400" dirty="0"/>
          </a:p>
        </p:txBody>
      </p:sp>
      <p:cxnSp>
        <p:nvCxnSpPr>
          <p:cNvPr id="45" name="Straight Connector 44"/>
          <p:cNvCxnSpPr/>
          <p:nvPr/>
        </p:nvCxnSpPr>
        <p:spPr>
          <a:xfrm rot="5400000">
            <a:off x="3923505" y="3085306"/>
            <a:ext cx="381000" cy="15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572000" y="2895600"/>
            <a:ext cx="990600" cy="3810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6858000" y="3048000"/>
            <a:ext cx="457200" cy="15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63"/>
          <p:cNvSpPr txBox="1">
            <a:spLocks noChangeArrowheads="1"/>
          </p:cNvSpPr>
          <p:nvPr/>
        </p:nvSpPr>
        <p:spPr bwMode="auto">
          <a:xfrm>
            <a:off x="4495800" y="2971800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Host  services</a:t>
            </a:r>
            <a:endParaRPr lang="en-US" sz="1200" dirty="0"/>
          </a:p>
        </p:txBody>
      </p:sp>
      <p:cxnSp>
        <p:nvCxnSpPr>
          <p:cNvPr id="58" name="Straight Connector 57"/>
          <p:cNvCxnSpPr/>
          <p:nvPr/>
        </p:nvCxnSpPr>
        <p:spPr>
          <a:xfrm rot="5400000">
            <a:off x="2705100" y="2628900"/>
            <a:ext cx="1295400" cy="15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5105400" y="3275806"/>
            <a:ext cx="1219200" cy="533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53" name="TextBox 63"/>
          <p:cNvSpPr txBox="1">
            <a:spLocks noChangeArrowheads="1"/>
          </p:cNvSpPr>
          <p:nvPr/>
        </p:nvSpPr>
        <p:spPr bwMode="auto">
          <a:xfrm>
            <a:off x="5105400" y="3275806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guest</a:t>
            </a:r>
            <a:r>
              <a:rPr lang="en-US" sz="1400" dirty="0" smtClean="0">
                <a:solidFill>
                  <a:srgbClr val="FF0000"/>
                </a:solidFill>
              </a:rPr>
              <a:t>tosciodd0</a:t>
            </a:r>
            <a:endParaRPr lang="en-US" sz="1400" dirty="0" smtClean="0"/>
          </a:p>
          <a:p>
            <a:r>
              <a:rPr lang="en-US" sz="1400" dirty="0" smtClean="0"/>
              <a:t>Tao (for OS)</a:t>
            </a:r>
            <a:endParaRPr lang="en-US" sz="1400" dirty="0"/>
          </a:p>
        </p:txBody>
      </p:sp>
      <p:cxnSp>
        <p:nvCxnSpPr>
          <p:cNvPr id="55" name="Straight Connector 54"/>
          <p:cNvCxnSpPr/>
          <p:nvPr/>
        </p:nvCxnSpPr>
        <p:spPr>
          <a:xfrm rot="5400000">
            <a:off x="5715000" y="3047206"/>
            <a:ext cx="457200" cy="15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6200000" flipH="1">
            <a:off x="1943100" y="3619500"/>
            <a:ext cx="685800" cy="6096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7"/>
          <p:cNvSpPr>
            <a:spLocks noChangeArrowheads="1"/>
          </p:cNvSpPr>
          <p:nvPr/>
        </p:nvSpPr>
        <p:spPr bwMode="auto">
          <a:xfrm>
            <a:off x="2362200" y="4267200"/>
            <a:ext cx="685800" cy="3810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0" name="TextBox 63"/>
          <p:cNvSpPr txBox="1">
            <a:spLocks noChangeArrowheads="1"/>
          </p:cNvSpPr>
          <p:nvPr/>
        </p:nvSpPr>
        <p:spPr bwMode="auto">
          <a:xfrm>
            <a:off x="2362200" y="4267200"/>
            <a:ext cx="1371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tpm0</a:t>
            </a:r>
            <a:endParaRPr lang="en-US" sz="1400" dirty="0" smtClean="0"/>
          </a:p>
        </p:txBody>
      </p:sp>
      <p:sp>
        <p:nvSpPr>
          <p:cNvPr id="63" name="TextBox 63"/>
          <p:cNvSpPr txBox="1">
            <a:spLocks noChangeArrowheads="1"/>
          </p:cNvSpPr>
          <p:nvPr/>
        </p:nvSpPr>
        <p:spPr bwMode="auto">
          <a:xfrm>
            <a:off x="2362200" y="3581400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Host  </a:t>
            </a:r>
            <a:r>
              <a:rPr lang="en-US" sz="1200" dirty="0" smtClean="0"/>
              <a:t>services</a:t>
            </a:r>
            <a:endParaRPr lang="en-US" sz="12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151454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51A074DE83B04F8B84E6051B1CA7DC" ma:contentTypeVersion="0" ma:contentTypeDescription="Create a new document." ma:contentTypeScope="" ma:versionID="bd8cf9911df8fd2f1e03b0dd6a65cff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20C7A94-F71A-4DEF-95FF-C9217A277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E7637AD-1044-48A7-A78B-AE43F78E31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851B78-713A-4506-A5A3-FC40E8253BD1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1265</TotalTime>
  <Words>83</Words>
  <Application>Microsoft Macintosh PowerPoint</Application>
  <PresentationFormat>On-screen Show (4:3)</PresentationFormat>
  <Paragraphs>32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KVM Hypervisor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on Cloud Security</dc:title>
  <dc:creator>John Manferdelli</dc:creator>
  <cp:lastModifiedBy>John Manferdelli</cp:lastModifiedBy>
  <cp:revision>539</cp:revision>
  <cp:lastPrinted>2013-07-09T21:14:08Z</cp:lastPrinted>
  <dcterms:created xsi:type="dcterms:W3CDTF">2013-10-03T04:12:02Z</dcterms:created>
  <dcterms:modified xsi:type="dcterms:W3CDTF">2013-10-03T04:21:42Z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0x0101006251A074DE83B04F8B84E6051B1CA7DC</vt:lpwstr>
  </property>
</Properties>
</file>