
<file path=[Content_Types].xml><?xml version="1.0" encoding="utf-8"?>
<Types xmlns="http://schemas.openxmlformats.org/package/2006/content-types">
  <Default Extension="rels" ContentType="application/vnd.openxmlformats-package.relationships+xml"/>
  <Override PartName="/customXml/itemProps2.xml" ContentType="application/vnd.openxmlformats-officedocument.customXmlProperties+xml"/>
  <Override PartName="/ppt/slideLayouts/slideLayout1.xml" ContentType="application/vnd.openxmlformats-officedocument.presentationml.slideLayout+xml"/>
  <Default Extension="jpeg" ContentType="image/jpeg"/>
  <Default Extension="xml" ContentType="application/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commentAuthors.xml" ContentType="application/vnd.openxmlformats-officedocument.presentationml.commentAuthors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customXml/itemProps3.xml" ContentType="application/vnd.openxmlformats-officedocument.customXml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customXml/itemProps1.xml" ContentType="application/vnd.openxmlformats-officedocument.customXmlProperties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presentation.xml" ContentType="application/vnd.openxmlformats-officedocument.presentationml.presentation.main+xml"/>
  <Override PartName="/ppt/handoutMasters/handoutMaster1.xml" ContentType="application/vnd.openxmlformats-officedocument.presentationml.handoutMaster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docProps/custom.xml" ContentType="application/vnd.openxmlformats-officedocument.custom-properties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846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mAuthor id="0" name="Himanshu Raj" initials="HR" lastIdx="3" clrIdx="0"/>
  <p:cmAuthor id="1" name="Jiajing Zhu" initials="JZ" lastIdx="1" clrIdx="1"/>
  <p:cmAuthor id="2" name="John Manferdelli" initials="JM" lastIdx="2" clrIdx="2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handouts2" frameSlides="1"/>
  <p:extLst>
    <p:ext uri="{E76CE94A-603C-4142-B9EB-6D1370010A27}">
      <p14:discardImageEditData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0"/>
    </p:ext>
    <p:ext uri="{D31A062A-798A-4329-ABDD-BBA856620510}">
      <p14:defaultImageDpi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napVertSplitter="1" vertBarState="minimized">
    <p:restoredLeft sz="15620"/>
    <p:restoredTop sz="93325" autoAdjust="0"/>
  </p:normalViewPr>
  <p:slideViewPr>
    <p:cSldViewPr>
      <p:cViewPr>
        <p:scale>
          <a:sx n="100" d="100"/>
          <a:sy n="100" d="100"/>
        </p:scale>
        <p:origin x="-560" y="4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2" d="100"/>
          <a:sy n="72" d="100"/>
        </p:scale>
        <p:origin x="-2360" y="-104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interSettings" Target="printerSettings/printerSettings1.bin"/><Relationship Id="rId9" Type="http://schemas.openxmlformats.org/officeDocument/2006/relationships/commentAuthors" Target="commentAuthors.xml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EBE68B-C5D1-4AEF-ABE6-2E382B6B8028}" type="datetimeFigureOut">
              <a:rPr lang="en-US" smtClean="0"/>
              <a:pPr/>
              <a:t>8/31/13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76471A-2A20-4600-9330-1AFD184883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797658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A7A8CC-7372-45F7-81DB-D555F5C65FA2}" type="datetimeFigureOut">
              <a:rPr lang="en-US" smtClean="0"/>
              <a:pPr/>
              <a:t>8/31/13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5F69F4-DAE1-449E-BBCE-E952939891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4783779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</a:endParaRPr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EFB512-6717-450F-99BD-C4ACB0BCC525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5CCD-BD94-7446-AF68-FA1C96765699}" type="datetime1">
              <a:rPr lang="en-US" smtClean="0"/>
              <a:pPr/>
              <a:t>8/31/13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2F8ED-EEB4-4D51-9E8E-3B145D9B981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3A786-9767-FE49-9993-F6A312CB6A25}" type="datetime1">
              <a:rPr lang="en-US" smtClean="0"/>
              <a:pPr/>
              <a:t>8/31/13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2F8ED-EEB4-4D51-9E8E-3B145D9B98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A69AC-16F0-A149-9966-57CD8630D3A8}" type="datetime1">
              <a:rPr lang="en-US" smtClean="0"/>
              <a:pPr/>
              <a:t>8/31/13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2F8ED-EEB4-4D51-9E8E-3B145D9B98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7C8A4-36FA-0B47-80C8-A643D538DC16}" type="datetime1">
              <a:rPr lang="en-US" smtClean="0"/>
              <a:pPr/>
              <a:t>8/31/13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2F8ED-EEB4-4D51-9E8E-3B145D9B98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7FD5-BFAF-D349-9BE2-B81482BC39CD}" type="datetime1">
              <a:rPr lang="en-US" smtClean="0"/>
              <a:pPr/>
              <a:t>8/31/13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2F8ED-EEB4-4D51-9E8E-3B145D9B98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A60F8-C20B-2948-85A4-F1FE3710B60E}" type="datetime1">
              <a:rPr lang="en-US" smtClean="0"/>
              <a:pPr/>
              <a:t>8/31/13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2F8ED-EEB4-4D51-9E8E-3B145D9B98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F1BCF-DCBA-2C4C-B9F0-29E1B0430F96}" type="datetime1">
              <a:rPr lang="en-US" smtClean="0"/>
              <a:pPr/>
              <a:t>8/31/13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2F8ED-EEB4-4D51-9E8E-3B145D9B98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65104-BF06-6F4F-BD51-0FDEFDC5410E}" type="datetime1">
              <a:rPr lang="en-US" smtClean="0"/>
              <a:pPr/>
              <a:t>8/31/13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2F8ED-EEB4-4D51-9E8E-3B145D9B98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764B1-84D4-E74A-8E7D-91E7A6978174}" type="datetime1">
              <a:rPr lang="en-US" smtClean="0"/>
              <a:pPr/>
              <a:t>8/31/13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2F8ED-EEB4-4D51-9E8E-3B145D9B98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F0B7B-869B-3E4D-87AD-433CC8C1B8E8}" type="datetime1">
              <a:rPr lang="en-US" smtClean="0"/>
              <a:pPr/>
              <a:t>8/31/13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2F8ED-EEB4-4D51-9E8E-3B145D9B98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EF2E-190C-574F-A31A-65B51332CC22}" type="datetime1">
              <a:rPr lang="en-US" smtClean="0"/>
              <a:pPr/>
              <a:t>8/31/13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2F8ED-EEB4-4D51-9E8E-3B145D9B98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80C17-44DD-FC4B-9DA6-74B126DD86BC}" type="datetime1">
              <a:rPr lang="en-US" smtClean="0"/>
              <a:pPr/>
              <a:t>8/31/13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2F8ED-EEB4-4D51-9E8E-3B145D9B981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382000" cy="762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4000" dirty="0" smtClean="0">
                <a:ea typeface="+mj-ea"/>
              </a:rPr>
              <a:t>KVM Hypervisor</a:t>
            </a:r>
            <a:endParaRPr lang="en-US" sz="4000" dirty="0">
              <a:ea typeface="+mj-ea"/>
            </a:endParaRPr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304800" y="1143000"/>
            <a:ext cx="7620000" cy="4343400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</a:pPr>
            <a:endParaRPr lang="en-US"/>
          </a:p>
        </p:txBody>
      </p:sp>
      <p:sp>
        <p:nvSpPr>
          <p:cNvPr id="12324" name="Oval 64"/>
          <p:cNvSpPr>
            <a:spLocks noChangeArrowheads="1"/>
          </p:cNvSpPr>
          <p:nvPr/>
        </p:nvSpPr>
        <p:spPr bwMode="auto">
          <a:xfrm>
            <a:off x="1295400" y="5715000"/>
            <a:ext cx="685800" cy="45720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</a:pPr>
            <a:endParaRPr lang="en-US"/>
          </a:p>
        </p:txBody>
      </p:sp>
      <p:sp>
        <p:nvSpPr>
          <p:cNvPr id="12325" name="TextBox 65"/>
          <p:cNvSpPr txBox="1">
            <a:spLocks noChangeArrowheads="1"/>
          </p:cNvSpPr>
          <p:nvPr/>
        </p:nvSpPr>
        <p:spPr bwMode="auto">
          <a:xfrm>
            <a:off x="1360488" y="5791200"/>
            <a:ext cx="54451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/>
              <a:t>Disks</a:t>
            </a:r>
          </a:p>
        </p:txBody>
      </p:sp>
      <p:cxnSp>
        <p:nvCxnSpPr>
          <p:cNvPr id="126" name="Straight Connector 125"/>
          <p:cNvCxnSpPr/>
          <p:nvPr/>
        </p:nvCxnSpPr>
        <p:spPr bwMode="auto">
          <a:xfrm rot="5400000">
            <a:off x="1021082" y="3840478"/>
            <a:ext cx="548640" cy="3"/>
          </a:xfrm>
          <a:prstGeom prst="line">
            <a:avLst/>
          </a:prstGeom>
          <a:ln w="25400">
            <a:solidFill>
              <a:srgbClr val="008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Rectangle 7"/>
          <p:cNvSpPr>
            <a:spLocks noChangeArrowheads="1"/>
          </p:cNvSpPr>
          <p:nvPr/>
        </p:nvSpPr>
        <p:spPr bwMode="auto">
          <a:xfrm>
            <a:off x="457200" y="4114006"/>
            <a:ext cx="7315200" cy="1296194"/>
          </a:xfrm>
          <a:prstGeom prst="rect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</a:pPr>
            <a:endParaRPr lang="en-US"/>
          </a:p>
        </p:txBody>
      </p:sp>
      <p:sp>
        <p:nvSpPr>
          <p:cNvPr id="67" name="Rectangle 7"/>
          <p:cNvSpPr>
            <a:spLocks noChangeArrowheads="1"/>
          </p:cNvSpPr>
          <p:nvPr/>
        </p:nvSpPr>
        <p:spPr bwMode="auto">
          <a:xfrm>
            <a:off x="457200" y="1371600"/>
            <a:ext cx="1905000" cy="2209800"/>
          </a:xfrm>
          <a:prstGeom prst="rect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</a:pPr>
            <a:endParaRPr lang="en-US"/>
          </a:p>
        </p:txBody>
      </p:sp>
      <p:sp>
        <p:nvSpPr>
          <p:cNvPr id="68" name="Rectangle 7"/>
          <p:cNvSpPr>
            <a:spLocks noChangeArrowheads="1"/>
          </p:cNvSpPr>
          <p:nvPr/>
        </p:nvSpPr>
        <p:spPr bwMode="auto">
          <a:xfrm>
            <a:off x="5257800" y="1295400"/>
            <a:ext cx="2438400" cy="2590800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</a:pPr>
            <a:endParaRPr lang="en-US"/>
          </a:p>
        </p:txBody>
      </p:sp>
      <p:sp>
        <p:nvSpPr>
          <p:cNvPr id="70" name="TextBox 63"/>
          <p:cNvSpPr txBox="1">
            <a:spLocks noChangeArrowheads="1"/>
          </p:cNvSpPr>
          <p:nvPr/>
        </p:nvSpPr>
        <p:spPr bwMode="auto">
          <a:xfrm>
            <a:off x="3352800" y="4572000"/>
            <a:ext cx="1676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Linux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71" name="TextBox 63"/>
          <p:cNvSpPr txBox="1">
            <a:spLocks noChangeArrowheads="1"/>
          </p:cNvSpPr>
          <p:nvPr/>
        </p:nvSpPr>
        <p:spPr bwMode="auto">
          <a:xfrm>
            <a:off x="457200" y="1563469"/>
            <a:ext cx="1905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tcKvmService.exe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b="1" dirty="0" smtClean="0">
              <a:solidFill>
                <a:srgbClr val="FF0000"/>
              </a:solidFill>
            </a:endParaRPr>
          </a:p>
        </p:txBody>
      </p:sp>
      <p:sp>
        <p:nvSpPr>
          <p:cNvPr id="73" name="TextBox 63"/>
          <p:cNvSpPr txBox="1">
            <a:spLocks noChangeArrowheads="1"/>
          </p:cNvSpPr>
          <p:nvPr/>
        </p:nvSpPr>
        <p:spPr bwMode="auto">
          <a:xfrm>
            <a:off x="457200" y="2310824"/>
            <a:ext cx="1905000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smtClean="0"/>
              <a:t>Tao (for </a:t>
            </a:r>
            <a:r>
              <a:rPr lang="en-US" sz="1600" dirty="0" err="1" smtClean="0"/>
              <a:t>Hv</a:t>
            </a:r>
            <a:r>
              <a:rPr lang="en-US" sz="1600" dirty="0" smtClean="0"/>
              <a:t>)</a:t>
            </a:r>
          </a:p>
          <a:p>
            <a:r>
              <a:rPr lang="en-US" sz="1600" dirty="0" smtClean="0"/>
              <a:t>Policy Public Key</a:t>
            </a:r>
            <a:endParaRPr lang="en-US" sz="1600" dirty="0"/>
          </a:p>
        </p:txBody>
      </p:sp>
      <p:cxnSp>
        <p:nvCxnSpPr>
          <p:cNvPr id="79" name="Straight Connector 78"/>
          <p:cNvCxnSpPr/>
          <p:nvPr/>
        </p:nvCxnSpPr>
        <p:spPr bwMode="auto">
          <a:xfrm rot="5400000">
            <a:off x="419894" y="5828506"/>
            <a:ext cx="838200" cy="1588"/>
          </a:xfrm>
          <a:prstGeom prst="line">
            <a:avLst/>
          </a:prstGeom>
          <a:ln w="1905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extBox 63"/>
          <p:cNvSpPr txBox="1">
            <a:spLocks noChangeArrowheads="1"/>
          </p:cNvSpPr>
          <p:nvPr/>
        </p:nvSpPr>
        <p:spPr bwMode="auto">
          <a:xfrm>
            <a:off x="5791200" y="1295400"/>
            <a:ext cx="1905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Guest Partition</a:t>
            </a:r>
          </a:p>
        </p:txBody>
      </p:sp>
      <p:cxnSp>
        <p:nvCxnSpPr>
          <p:cNvPr id="88" name="Straight Connector 87"/>
          <p:cNvCxnSpPr/>
          <p:nvPr/>
        </p:nvCxnSpPr>
        <p:spPr bwMode="auto">
          <a:xfrm rot="5400000">
            <a:off x="6558501" y="3967702"/>
            <a:ext cx="292608" cy="1588"/>
          </a:xfrm>
          <a:prstGeom prst="line">
            <a:avLst/>
          </a:prstGeom>
          <a:ln w="19050">
            <a:solidFill>
              <a:srgbClr val="008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Oval 64"/>
          <p:cNvSpPr>
            <a:spLocks noChangeArrowheads="1"/>
          </p:cNvSpPr>
          <p:nvPr/>
        </p:nvSpPr>
        <p:spPr bwMode="auto">
          <a:xfrm>
            <a:off x="533400" y="6248400"/>
            <a:ext cx="685800" cy="45720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</a:pPr>
            <a:endParaRPr lang="en-US"/>
          </a:p>
        </p:txBody>
      </p:sp>
      <p:sp>
        <p:nvSpPr>
          <p:cNvPr id="102" name="TextBox 65"/>
          <p:cNvSpPr txBox="1">
            <a:spLocks noChangeArrowheads="1"/>
          </p:cNvSpPr>
          <p:nvPr/>
        </p:nvSpPr>
        <p:spPr bwMode="auto">
          <a:xfrm>
            <a:off x="625278" y="6324600"/>
            <a:ext cx="44152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smtClean="0"/>
              <a:t>NIC</a:t>
            </a:r>
            <a:endParaRPr lang="en-US" sz="1400" dirty="0"/>
          </a:p>
        </p:txBody>
      </p:sp>
      <p:sp>
        <p:nvSpPr>
          <p:cNvPr id="108" name="TextBox 63"/>
          <p:cNvSpPr txBox="1">
            <a:spLocks noChangeArrowheads="1"/>
          </p:cNvSpPr>
          <p:nvPr/>
        </p:nvSpPr>
        <p:spPr bwMode="auto">
          <a:xfrm>
            <a:off x="5334000" y="1828800"/>
            <a:ext cx="2514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err="1" smtClean="0">
                <a:solidFill>
                  <a:srgbClr val="FF0000"/>
                </a:solidFill>
              </a:rPr>
              <a:t>tcKvmGuestOsService.exe</a:t>
            </a:r>
            <a:endParaRPr lang="en-US" sz="1600" dirty="0" smtClean="0"/>
          </a:p>
          <a:p>
            <a:r>
              <a:rPr lang="en-US" sz="1600" dirty="0" smtClean="0"/>
              <a:t>Tao (for OS)</a:t>
            </a:r>
          </a:p>
          <a:p>
            <a:r>
              <a:rPr lang="en-US" sz="1600" dirty="0" smtClean="0"/>
              <a:t>Policy Public Key</a:t>
            </a:r>
            <a:endParaRPr lang="en-US" sz="1600" dirty="0"/>
          </a:p>
        </p:txBody>
      </p:sp>
      <p:sp>
        <p:nvSpPr>
          <p:cNvPr id="30" name="Rectangle 7"/>
          <p:cNvSpPr>
            <a:spLocks noChangeArrowheads="1"/>
          </p:cNvSpPr>
          <p:nvPr/>
        </p:nvSpPr>
        <p:spPr bwMode="auto">
          <a:xfrm>
            <a:off x="5334000" y="1752600"/>
            <a:ext cx="2286000" cy="990600"/>
          </a:xfrm>
          <a:prstGeom prst="rect">
            <a:avLst/>
          </a:prstGeom>
          <a:noFill/>
          <a:ln w="25400" algn="ctr">
            <a:solidFill>
              <a:schemeClr val="tx2">
                <a:lumMod val="75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</a:pPr>
            <a:endParaRPr lang="en-US"/>
          </a:p>
        </p:txBody>
      </p:sp>
      <p:sp>
        <p:nvSpPr>
          <p:cNvPr id="35" name="TextBox 63"/>
          <p:cNvSpPr txBox="1">
            <a:spLocks noChangeArrowheads="1"/>
          </p:cNvSpPr>
          <p:nvPr/>
        </p:nvSpPr>
        <p:spPr bwMode="auto">
          <a:xfrm>
            <a:off x="4800600" y="4629090"/>
            <a:ext cx="838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KVM</a:t>
            </a:r>
            <a:endParaRPr lang="en-US" sz="2000" b="1" dirty="0">
              <a:solidFill>
                <a:srgbClr val="FF0000"/>
              </a:solidFill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 rot="5400000">
            <a:off x="3848894" y="4761706"/>
            <a:ext cx="12954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7"/>
          <p:cNvSpPr>
            <a:spLocks noChangeArrowheads="1"/>
          </p:cNvSpPr>
          <p:nvPr/>
        </p:nvSpPr>
        <p:spPr bwMode="auto">
          <a:xfrm>
            <a:off x="5334000" y="2895600"/>
            <a:ext cx="2133600" cy="914400"/>
          </a:xfrm>
          <a:prstGeom prst="rect">
            <a:avLst/>
          </a:prstGeom>
          <a:noFill/>
          <a:ln w="25400" algn="ctr">
            <a:solidFill>
              <a:schemeClr val="tx2">
                <a:lumMod val="75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</a:pPr>
            <a:endParaRPr lang="en-US"/>
          </a:p>
        </p:txBody>
      </p:sp>
      <p:sp>
        <p:nvSpPr>
          <p:cNvPr id="39" name="TextBox 63"/>
          <p:cNvSpPr txBox="1">
            <a:spLocks noChangeArrowheads="1"/>
          </p:cNvSpPr>
          <p:nvPr/>
        </p:nvSpPr>
        <p:spPr bwMode="auto">
          <a:xfrm>
            <a:off x="5562600" y="2902803"/>
            <a:ext cx="1905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smtClean="0">
                <a:solidFill>
                  <a:srgbClr val="FF0000"/>
                </a:solidFill>
              </a:rPr>
              <a:t>ktciodd.ko</a:t>
            </a:r>
            <a:endParaRPr lang="en-US" sz="1600" dirty="0" smtClean="0"/>
          </a:p>
          <a:p>
            <a:r>
              <a:rPr lang="en-US" sz="1600" dirty="0" smtClean="0"/>
              <a:t>Tao (for OS)</a:t>
            </a:r>
          </a:p>
          <a:p>
            <a:r>
              <a:rPr lang="en-US" sz="1600" dirty="0" smtClean="0"/>
              <a:t>Policy Public Key</a:t>
            </a:r>
            <a:endParaRPr lang="en-US" sz="1600" dirty="0"/>
          </a:p>
        </p:txBody>
      </p:sp>
      <p:cxnSp>
        <p:nvCxnSpPr>
          <p:cNvPr id="40" name="Straight Connector 39"/>
          <p:cNvCxnSpPr/>
          <p:nvPr/>
        </p:nvCxnSpPr>
        <p:spPr bwMode="auto">
          <a:xfrm rot="5400000">
            <a:off x="1529302" y="5555710"/>
            <a:ext cx="292608" cy="1588"/>
          </a:xfrm>
          <a:prstGeom prst="line">
            <a:avLst/>
          </a:prstGeom>
          <a:ln w="1905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 7"/>
          <p:cNvSpPr>
            <a:spLocks noChangeArrowheads="1"/>
          </p:cNvSpPr>
          <p:nvPr/>
        </p:nvSpPr>
        <p:spPr bwMode="auto">
          <a:xfrm>
            <a:off x="685800" y="4114800"/>
            <a:ext cx="1600200" cy="914400"/>
          </a:xfrm>
          <a:prstGeom prst="rect">
            <a:avLst/>
          </a:prstGeom>
          <a:noFill/>
          <a:ln w="25400" algn="ctr">
            <a:solidFill>
              <a:schemeClr val="tx2">
                <a:lumMod val="75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</a:pPr>
            <a:endParaRPr lang="en-US"/>
          </a:p>
        </p:txBody>
      </p:sp>
      <p:sp>
        <p:nvSpPr>
          <p:cNvPr id="42" name="TextBox 63"/>
          <p:cNvSpPr txBox="1">
            <a:spLocks noChangeArrowheads="1"/>
          </p:cNvSpPr>
          <p:nvPr/>
        </p:nvSpPr>
        <p:spPr bwMode="auto">
          <a:xfrm>
            <a:off x="609600" y="4122003"/>
            <a:ext cx="16764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err="1" smtClean="0">
                <a:solidFill>
                  <a:srgbClr val="FF0000"/>
                </a:solidFill>
              </a:rPr>
              <a:t>kvmtciodd</a:t>
            </a:r>
            <a:r>
              <a:rPr lang="en-US" sz="1600" dirty="0" err="1" smtClean="0">
                <a:solidFill>
                  <a:srgbClr val="FF0000"/>
                </a:solidFill>
              </a:rPr>
              <a:t>.ko</a:t>
            </a:r>
            <a:endParaRPr lang="en-US" sz="1600" dirty="0" smtClean="0"/>
          </a:p>
          <a:p>
            <a:r>
              <a:rPr lang="en-US" sz="1600" dirty="0" smtClean="0"/>
              <a:t>Tao (for OS)</a:t>
            </a:r>
          </a:p>
          <a:p>
            <a:r>
              <a:rPr lang="en-US" sz="1600" dirty="0" smtClean="0"/>
              <a:t>Policy Public Key</a:t>
            </a:r>
            <a:endParaRPr lang="en-US" sz="1600" dirty="0"/>
          </a:p>
        </p:txBody>
      </p:sp>
      <p:sp>
        <p:nvSpPr>
          <p:cNvPr id="48" name="Rectangle 7"/>
          <p:cNvSpPr>
            <a:spLocks noChangeArrowheads="1"/>
          </p:cNvSpPr>
          <p:nvPr/>
        </p:nvSpPr>
        <p:spPr bwMode="auto">
          <a:xfrm>
            <a:off x="5943600" y="4114800"/>
            <a:ext cx="1600200" cy="914400"/>
          </a:xfrm>
          <a:prstGeom prst="rect">
            <a:avLst/>
          </a:prstGeom>
          <a:noFill/>
          <a:ln w="25400" algn="ctr">
            <a:solidFill>
              <a:schemeClr val="tx2">
                <a:lumMod val="75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</a:pPr>
            <a:endParaRPr lang="en-US"/>
          </a:p>
        </p:txBody>
      </p:sp>
      <p:sp>
        <p:nvSpPr>
          <p:cNvPr id="49" name="TextBox 63"/>
          <p:cNvSpPr txBox="1">
            <a:spLocks noChangeArrowheads="1"/>
          </p:cNvSpPr>
          <p:nvPr/>
        </p:nvSpPr>
        <p:spPr bwMode="auto">
          <a:xfrm>
            <a:off x="5867400" y="4122003"/>
            <a:ext cx="1676400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smtClean="0"/>
              <a:t>KVM </a:t>
            </a:r>
            <a:r>
              <a:rPr lang="en-US" sz="1600" dirty="0" err="1" smtClean="0"/>
              <a:t>Hypercall</a:t>
            </a:r>
            <a:r>
              <a:rPr lang="en-US" sz="1600" dirty="0" smtClean="0"/>
              <a:t> handler</a:t>
            </a:r>
            <a:endParaRPr lang="en-US" sz="1600" dirty="0"/>
          </a:p>
        </p:txBody>
      </p:sp>
      <p:cxnSp>
        <p:nvCxnSpPr>
          <p:cNvPr id="52" name="Straight Connector 51"/>
          <p:cNvCxnSpPr>
            <a:stCxn id="41" idx="3"/>
            <a:endCxn id="48" idx="1"/>
          </p:cNvCxnSpPr>
          <p:nvPr/>
        </p:nvCxnSpPr>
        <p:spPr>
          <a:xfrm>
            <a:off x="2286000" y="4572000"/>
            <a:ext cx="3657600" cy="1588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63"/>
          <p:cNvSpPr txBox="1">
            <a:spLocks noChangeArrowheads="1"/>
          </p:cNvSpPr>
          <p:nvPr/>
        </p:nvSpPr>
        <p:spPr bwMode="auto">
          <a:xfrm>
            <a:off x="6705600" y="3810000"/>
            <a:ext cx="1676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err="1" smtClean="0"/>
              <a:t>Hypercall</a:t>
            </a:r>
            <a:endParaRPr lang="en-US" sz="1600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115145481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251A074DE83B04F8B84E6051B1CA7DC" ma:contentTypeVersion="0" ma:contentTypeDescription="Create a new document." ma:contentTypeScope="" ma:versionID="bd8cf9911df8fd2f1e03b0dd6a65cff9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120C7A94-F71A-4DEF-95FF-C9217A277B7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5E7637AD-1044-48A7-A78B-AE43F78E31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851B78-713A-4506-A5A3-FC40E8253BD1}">
  <ds:schemaRefs>
    <ds:schemaRef ds:uri="http://schemas.microsoft.com/office/2006/documentManagement/types"/>
    <ds:schemaRef ds:uri="http://purl.org/dc/elements/1.1/"/>
    <ds:schemaRef ds:uri="http://purl.org/dc/terms/"/>
    <ds:schemaRef ds:uri="http://purl.org/dc/dcmitype/"/>
    <ds:schemaRef ds:uri="http://www.w3.org/XML/1998/namespace"/>
    <ds:schemaRef ds:uri="http://schemas.microsoft.com/office/2006/metadata/propertie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1241</TotalTime>
  <Words>49</Words>
  <Application>Microsoft Macintosh PowerPoint</Application>
  <PresentationFormat>On-screen Show (4:3)</PresentationFormat>
  <Paragraphs>21</Paragraphs>
  <Slides>1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KVM Hypervisor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Primer on Cloud Security</dc:title>
  <dc:creator>John Manferdelli</dc:creator>
  <cp:lastModifiedBy>John Manferdelli</cp:lastModifiedBy>
  <cp:revision>531</cp:revision>
  <cp:lastPrinted>2013-07-09T21:14:08Z</cp:lastPrinted>
  <dcterms:created xsi:type="dcterms:W3CDTF">2013-08-31T15:18:36Z</dcterms:created>
  <dcterms:modified xsi:type="dcterms:W3CDTF">2013-08-31T15:19:33Z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0x0101006251A074DE83B04F8B84E6051B1CA7DC</vt:lpwstr>
  </property>
</Properties>
</file>