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74" r:id="rId2"/>
    <p:sldId id="273" r:id="rId3"/>
    <p:sldId id="272" r:id="rId4"/>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3" userDrawn="1">
          <p15:clr>
            <a:srgbClr val="A4A3A4"/>
          </p15:clr>
        </p15:guide>
        <p15:guide id="2" orient="horz" pos="964" userDrawn="1">
          <p15:clr>
            <a:srgbClr val="A4A3A4"/>
          </p15:clr>
        </p15:guide>
        <p15:guide id="3" orient="horz" pos="2160" userDrawn="1">
          <p15:clr>
            <a:srgbClr val="A4A3A4"/>
          </p15:clr>
        </p15:guide>
        <p15:guide id="4" orient="horz" pos="4043" userDrawn="1">
          <p15:clr>
            <a:srgbClr val="A4A3A4"/>
          </p15:clr>
        </p15:guide>
        <p15:guide id="5" orient="horz" pos="4207" userDrawn="1">
          <p15:clr>
            <a:srgbClr val="A4A3A4"/>
          </p15:clr>
        </p15:guide>
        <p15:guide id="6" pos="3611" userDrawn="1">
          <p15:clr>
            <a:srgbClr val="A4A3A4"/>
          </p15:clr>
        </p15:guide>
        <p15:guide id="7" pos="4081" userDrawn="1">
          <p15:clr>
            <a:srgbClr val="A4A3A4"/>
          </p15:clr>
        </p15:guide>
        <p15:guide id="8" pos="7275" userDrawn="1">
          <p15:clr>
            <a:srgbClr val="A4A3A4"/>
          </p15:clr>
        </p15:guide>
        <p15:guide id="9" pos="1905" userDrawn="1">
          <p15:clr>
            <a:srgbClr val="A4A3A4"/>
          </p15:clr>
        </p15:guide>
        <p15:guide id="10" pos="393" userDrawn="1">
          <p15:clr>
            <a:srgbClr val="A4A3A4"/>
          </p15:clr>
        </p15:guide>
        <p15:guide id="11" orient="horz" pos="957" userDrawn="1">
          <p15:clr>
            <a:srgbClr val="A4A3A4"/>
          </p15:clr>
        </p15:guide>
        <p15:guide id="12" orient="horz" pos="4175" userDrawn="1">
          <p15:clr>
            <a:srgbClr val="A4A3A4"/>
          </p15:clr>
        </p15:guide>
        <p15:guide id="13" pos="5773" userDrawn="1">
          <p15:clr>
            <a:srgbClr val="A4A3A4"/>
          </p15:clr>
        </p15:guide>
        <p15:guide id="14" pos="4140" userDrawn="1">
          <p15:clr>
            <a:srgbClr val="A4A3A4"/>
          </p15:clr>
        </p15:guide>
        <p15:guide id="15" pos="5752"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5A99"/>
    <a:srgbClr val="FFDC6D"/>
    <a:srgbClr val="FF8181"/>
    <a:srgbClr val="FFFF99"/>
    <a:srgbClr val="F76565"/>
    <a:srgbClr val="FFC819"/>
    <a:srgbClr val="999999"/>
    <a:srgbClr val="F7F753"/>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86418" autoAdjust="0"/>
  </p:normalViewPr>
  <p:slideViewPr>
    <p:cSldViewPr>
      <p:cViewPr varScale="1">
        <p:scale>
          <a:sx n="96" d="100"/>
          <a:sy n="96" d="100"/>
        </p:scale>
        <p:origin x="96" y="900"/>
      </p:cViewPr>
      <p:guideLst>
        <p:guide orient="horz" pos="643"/>
        <p:guide orient="horz" pos="964"/>
        <p:guide orient="horz" pos="2160"/>
        <p:guide orient="horz" pos="4043"/>
        <p:guide orient="horz" pos="4207"/>
        <p:guide pos="3611"/>
        <p:guide pos="4081"/>
        <p:guide pos="7275"/>
        <p:guide pos="1905"/>
        <p:guide pos="393"/>
        <p:guide orient="horz" pos="957"/>
        <p:guide orient="horz" pos="4175"/>
        <p:guide pos="5773"/>
        <p:guide pos="4140"/>
        <p:guide pos="575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1" d="100"/>
          <a:sy n="71" d="100"/>
        </p:scale>
        <p:origin x="-2520" y="-96"/>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6F053B8-FB04-4AB0-A080-AB7AE9E56315}" type="datetimeFigureOut">
              <a:rPr lang="de-DE" smtClean="0"/>
              <a:pPr/>
              <a:t>02.06.2016</a:t>
            </a:fld>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DC6B928E-9091-4764-9D3D-C4097BD97814}" type="slidenum">
              <a:rPr lang="de-DE" smtClean="0"/>
              <a:pPr/>
              <a:t>‹#›</a:t>
            </a:fld>
            <a:endParaRPr lang="de-DE"/>
          </a:p>
        </p:txBody>
      </p:sp>
    </p:spTree>
    <p:extLst>
      <p:ext uri="{BB962C8B-B14F-4D97-AF65-F5344CB8AC3E}">
        <p14:creationId xmlns:p14="http://schemas.microsoft.com/office/powerpoint/2010/main" val="323826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4D91BE1-7962-4D26-99A9-07CE70F19314}" type="datetimeFigureOut">
              <a:rPr lang="de-DE" smtClean="0"/>
              <a:pPr/>
              <a:t>02.06.2016</a:t>
            </a:fld>
            <a:endParaRPr lang="de-DE"/>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809F13D-5E3F-4C20-ADC0-C88A2660A513}" type="slidenum">
              <a:rPr lang="de-DE" smtClean="0"/>
              <a:pPr/>
              <a:t>‹#›</a:t>
            </a:fld>
            <a:endParaRPr lang="de-DE"/>
          </a:p>
        </p:txBody>
      </p:sp>
    </p:spTree>
    <p:extLst>
      <p:ext uri="{BB962C8B-B14F-4D97-AF65-F5344CB8AC3E}">
        <p14:creationId xmlns:p14="http://schemas.microsoft.com/office/powerpoint/2010/main" val="2837928910"/>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 AVL Company">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a:ext>
            </a:extLst>
          </a:blip>
          <a:srcRect l="-1" r="-205"/>
          <a:stretch/>
        </p:blipFill>
        <p:spPr>
          <a:xfrm>
            <a:off x="0" y="-13312"/>
            <a:ext cx="9151909" cy="6871312"/>
          </a:xfrm>
          <a:prstGeom prst="rect">
            <a:avLst/>
          </a:prstGeom>
        </p:spPr>
      </p:pic>
      <p:sp>
        <p:nvSpPr>
          <p:cNvPr id="14" name="txt_Autor1"/>
          <p:cNvSpPr txBox="1"/>
          <p:nvPr userDrawn="1"/>
        </p:nvSpPr>
        <p:spPr>
          <a:xfrm>
            <a:off x="9042177" y="4892268"/>
            <a:ext cx="184731" cy="379656"/>
          </a:xfrm>
          <a:prstGeom prst="rect">
            <a:avLst/>
          </a:prstGeom>
          <a:noFill/>
          <a:ln>
            <a:noFill/>
          </a:ln>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endParaRPr lang="de-AT" sz="1867" b="1" kern="1200" baseline="0" dirty="0" smtClean="0">
              <a:solidFill>
                <a:srgbClr val="A5A7A8"/>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xt_Companyname"/>
          <p:cNvSpPr txBox="1"/>
          <p:nvPr userDrawn="1"/>
        </p:nvSpPr>
        <p:spPr>
          <a:xfrm>
            <a:off x="9042175" y="5318400"/>
            <a:ext cx="2784000" cy="666977"/>
          </a:xfrm>
          <a:prstGeom prst="rect">
            <a:avLst/>
          </a:prstGeom>
          <a:noFill/>
          <a:ln>
            <a:noFill/>
          </a:ln>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de-AT" sz="1867" b="0" kern="1200" smtClean="0">
                <a:solidFill>
                  <a:srgbClr val="A5A7A8"/>
                </a:solidFill>
                <a:latin typeface="Verdana" panose="020B0604030504040204" pitchFamily="34" charset="0"/>
                <a:ea typeface="Verdana" panose="020B0604030504040204" pitchFamily="34" charset="0"/>
                <a:cs typeface="Verdana" panose="020B0604030504040204" pitchFamily="34" charset="0"/>
              </a:rPr>
              <a:t>AVL List GmbH (Headquarters)</a:t>
            </a:r>
            <a:endParaRPr lang="de-AT" sz="1867" b="0" kern="1200" dirty="0" smtClean="0">
              <a:solidFill>
                <a:srgbClr val="A5A7A8"/>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xt_SecurityLevel"/>
          <p:cNvSpPr txBox="1"/>
          <p:nvPr userDrawn="1"/>
        </p:nvSpPr>
        <p:spPr>
          <a:xfrm>
            <a:off x="9043200" y="6528001"/>
            <a:ext cx="1112805" cy="256545"/>
          </a:xfrm>
          <a:prstGeom prst="rect">
            <a:avLst/>
          </a:prstGeom>
          <a:noFill/>
          <a:ln>
            <a:noFill/>
          </a:ln>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067" b="1" i="0" u="none" strike="noStrike" kern="1200" cap="none" spc="0" normalizeH="0" baseline="0" noProof="0" smtClean="0">
                <a:ln>
                  <a:noFill/>
                </a:ln>
                <a:solidFill>
                  <a:schemeClr val="tx1">
                    <a:lumMod val="65000"/>
                    <a:lumOff val="35000"/>
                  </a:schemeClr>
                </a:solidFill>
                <a:effectLst/>
                <a:uLnTx/>
                <a:uFillTx/>
                <a:latin typeface="Verdana" panose="020B0604030504040204" pitchFamily="34" charset="0"/>
                <a:ea typeface="Verdana" panose="020B0604030504040204" pitchFamily="34" charset="0"/>
                <a:cs typeface="Verdana" panose="020B0604030504040204" pitchFamily="34" charset="0"/>
              </a:rPr>
              <a:t>Confidential</a:t>
            </a:r>
            <a:endParaRPr lang="de-AT" sz="1867" b="0" kern="12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el 1"/>
          <p:cNvSpPr>
            <a:spLocks noGrp="1"/>
          </p:cNvSpPr>
          <p:nvPr>
            <p:ph type="ctrTitle" hasCustomPrompt="1"/>
          </p:nvPr>
        </p:nvSpPr>
        <p:spPr>
          <a:xfrm>
            <a:off x="630000" y="4726800"/>
            <a:ext cx="7394880" cy="496483"/>
          </a:xfrm>
          <a:solidFill>
            <a:schemeClr val="bg1"/>
          </a:solidFill>
        </p:spPr>
        <p:txBody>
          <a:bodyPr wrap="square">
            <a:spAutoFit/>
          </a:bodyPr>
          <a:lstStyle>
            <a:lvl1pPr>
              <a:lnSpc>
                <a:spcPct val="110000"/>
              </a:lnSpc>
              <a:defRPr sz="2933" baseline="0"/>
            </a:lvl1pPr>
          </a:lstStyle>
          <a:p>
            <a:r>
              <a:rPr lang="en-US" noProof="0" dirty="0" smtClean="0"/>
              <a:t>Document Title</a:t>
            </a:r>
            <a:endParaRPr lang="en-US" noProof="0" dirty="0"/>
          </a:p>
        </p:txBody>
      </p:sp>
      <p:sp>
        <p:nvSpPr>
          <p:cNvPr id="3" name="Untertitel 2"/>
          <p:cNvSpPr>
            <a:spLocks noGrp="1"/>
          </p:cNvSpPr>
          <p:nvPr>
            <p:ph type="subTitle" idx="1" hasCustomPrompt="1"/>
          </p:nvPr>
        </p:nvSpPr>
        <p:spPr>
          <a:xfrm>
            <a:off x="630000" y="5302800"/>
            <a:ext cx="7394878" cy="369332"/>
          </a:xfrm>
          <a:solidFill>
            <a:schemeClr val="bg1"/>
          </a:solidFill>
        </p:spPr>
        <p:txBody>
          <a:bodyPr wrap="square">
            <a:spAutoFit/>
          </a:bodyPr>
          <a:lstStyle>
            <a:lvl1pPr marL="0" indent="0" algn="l">
              <a:buNone/>
              <a:defRPr sz="2400" cap="none" baseline="0">
                <a:solidFill>
                  <a:schemeClr val="tx1">
                    <a:lumMod val="65000"/>
                    <a:lumOff val="3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Document subtitle</a:t>
            </a:r>
            <a:endParaRPr lang="en-US" noProof="0" dirty="0"/>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2072" y="-27384"/>
            <a:ext cx="3231560" cy="6885384"/>
          </a:xfrm>
          <a:prstGeom prst="rect">
            <a:avLst/>
          </a:prstGeom>
        </p:spPr>
      </p:pic>
      <p:pic>
        <p:nvPicPr>
          <p:cNvPr id="5" name="AVL_Logo_Master"/>
          <p:cNvPicPr>
            <a:picLocks noChangeAspect="1"/>
          </p:cNvPicPr>
          <p:nvPr userDrawn="1"/>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9143632" y="-27385"/>
            <a:ext cx="3060000" cy="2337558"/>
          </a:xfrm>
          <a:prstGeom prst="rect">
            <a:avLst/>
          </a:prstGeom>
        </p:spPr>
      </p:pic>
    </p:spTree>
    <p:extLst>
      <p:ext uri="{BB962C8B-B14F-4D97-AF65-F5344CB8AC3E}">
        <p14:creationId xmlns:p14="http://schemas.microsoft.com/office/powerpoint/2010/main" val="16908333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and figures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628992" y="1124744"/>
            <a:ext cx="9168000" cy="5280290"/>
          </a:xfrm>
        </p:spPr>
        <p:txBody>
          <a:bodyPr/>
          <a:lstStyle/>
          <a:p>
            <a:r>
              <a:rPr lang="en-US" smtClean="0"/>
              <a:t>Click icon to add picture</a:t>
            </a:r>
            <a:endParaRPr lang="de-AT"/>
          </a:p>
        </p:txBody>
      </p:sp>
      <p:sp>
        <p:nvSpPr>
          <p:cNvPr id="5" name="Textplatzhalter 7"/>
          <p:cNvSpPr>
            <a:spLocks noGrp="1"/>
          </p:cNvSpPr>
          <p:nvPr>
            <p:ph type="body" sz="quarter" idx="16" hasCustomPrompt="1"/>
          </p:nvPr>
        </p:nvSpPr>
        <p:spPr>
          <a:xfrm>
            <a:off x="9969600" y="1531200"/>
            <a:ext cx="1603200" cy="816000"/>
          </a:xfrm>
        </p:spPr>
        <p:txBody>
          <a:bodyPr lIns="0" tIns="0" rIns="0" bIns="0">
            <a:noAutofit/>
          </a:bodyPr>
          <a:lstStyle>
            <a:lvl1pPr marL="0" indent="0">
              <a:buFontTx/>
              <a:buNone/>
              <a:defRPr sz="4533" b="1">
                <a:solidFill>
                  <a:srgbClr val="E94E24"/>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X%</a:t>
            </a:r>
            <a:endParaRPr lang="de-DE" dirty="0"/>
          </a:p>
        </p:txBody>
      </p:sp>
      <p:sp>
        <p:nvSpPr>
          <p:cNvPr id="6" name="Textplatzhalter 25"/>
          <p:cNvSpPr>
            <a:spLocks noGrp="1"/>
          </p:cNvSpPr>
          <p:nvPr>
            <p:ph type="body" sz="quarter" idx="17" hasCustomPrompt="1"/>
          </p:nvPr>
        </p:nvSpPr>
        <p:spPr>
          <a:xfrm>
            <a:off x="10008000" y="2347201"/>
            <a:ext cx="1560477" cy="677108"/>
          </a:xfrm>
        </p:spPr>
        <p:txBody>
          <a:bodyPr wrap="square" lIns="0" tIns="0" rIns="0" bIns="0">
            <a:spAutoFit/>
          </a:bodyPr>
          <a:lstStyle>
            <a:lvl1pPr marL="0" indent="0">
              <a:buFontTx/>
              <a:buNone/>
              <a:defRPr sz="1867">
                <a:solidFill>
                  <a:schemeClr val="tx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Insert Text</a:t>
            </a:r>
          </a:p>
          <a:p>
            <a:pPr lvl="0"/>
            <a:endParaRPr lang="de-DE" dirty="0"/>
          </a:p>
        </p:txBody>
      </p:sp>
      <p:sp>
        <p:nvSpPr>
          <p:cNvPr id="7" name="Textplatzhalter 7"/>
          <p:cNvSpPr>
            <a:spLocks noGrp="1"/>
          </p:cNvSpPr>
          <p:nvPr>
            <p:ph type="body" sz="quarter" idx="19" hasCustomPrompt="1"/>
          </p:nvPr>
        </p:nvSpPr>
        <p:spPr>
          <a:xfrm>
            <a:off x="9964800" y="3115200"/>
            <a:ext cx="1603200" cy="816000"/>
          </a:xfrm>
        </p:spPr>
        <p:txBody>
          <a:bodyPr lIns="0" tIns="0" rIns="0" bIns="0">
            <a:noAutofit/>
          </a:bodyPr>
          <a:lstStyle>
            <a:lvl1pPr marL="0" indent="0">
              <a:buFontTx/>
              <a:buNone/>
              <a:defRPr sz="4533" b="1">
                <a:solidFill>
                  <a:srgbClr val="E94E24"/>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X%</a:t>
            </a:r>
            <a:endParaRPr lang="de-DE" dirty="0"/>
          </a:p>
        </p:txBody>
      </p:sp>
      <p:sp>
        <p:nvSpPr>
          <p:cNvPr id="8" name="Textplatzhalter 25"/>
          <p:cNvSpPr>
            <a:spLocks noGrp="1"/>
          </p:cNvSpPr>
          <p:nvPr>
            <p:ph type="body" sz="quarter" idx="20" hasCustomPrompt="1"/>
          </p:nvPr>
        </p:nvSpPr>
        <p:spPr>
          <a:xfrm>
            <a:off x="10008000" y="3940801"/>
            <a:ext cx="1560477" cy="677108"/>
          </a:xfrm>
        </p:spPr>
        <p:txBody>
          <a:bodyPr wrap="square" lIns="0" tIns="0" rIns="0" bIns="0">
            <a:spAutoFit/>
          </a:bodyPr>
          <a:lstStyle>
            <a:lvl1pPr marL="0" indent="0">
              <a:buFontTx/>
              <a:buNone/>
              <a:defRPr sz="1867">
                <a:solidFill>
                  <a:schemeClr val="tx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Insert Text</a:t>
            </a:r>
          </a:p>
          <a:p>
            <a:pPr lvl="0"/>
            <a:endParaRPr lang="de-DE" dirty="0"/>
          </a:p>
        </p:txBody>
      </p:sp>
      <p:sp>
        <p:nvSpPr>
          <p:cNvPr id="9" name="Textplatzhalter 7"/>
          <p:cNvSpPr>
            <a:spLocks noGrp="1"/>
          </p:cNvSpPr>
          <p:nvPr>
            <p:ph type="body" sz="quarter" idx="21" hasCustomPrompt="1"/>
          </p:nvPr>
        </p:nvSpPr>
        <p:spPr>
          <a:xfrm>
            <a:off x="9964800" y="4684800"/>
            <a:ext cx="1603200" cy="816000"/>
          </a:xfrm>
        </p:spPr>
        <p:txBody>
          <a:bodyPr lIns="0" tIns="0" rIns="0" bIns="0">
            <a:noAutofit/>
          </a:bodyPr>
          <a:lstStyle>
            <a:lvl1pPr marL="0" indent="0">
              <a:buFontTx/>
              <a:buNone/>
              <a:defRPr sz="4533" b="1">
                <a:solidFill>
                  <a:srgbClr val="E94E24"/>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X%</a:t>
            </a:r>
            <a:endParaRPr lang="de-DE" dirty="0"/>
          </a:p>
        </p:txBody>
      </p:sp>
      <p:sp>
        <p:nvSpPr>
          <p:cNvPr id="10" name="Textplatzhalter 25"/>
          <p:cNvSpPr>
            <a:spLocks noGrp="1"/>
          </p:cNvSpPr>
          <p:nvPr>
            <p:ph type="body" sz="quarter" idx="22" hasCustomPrompt="1"/>
          </p:nvPr>
        </p:nvSpPr>
        <p:spPr>
          <a:xfrm>
            <a:off x="10008000" y="5510401"/>
            <a:ext cx="1560000" cy="677108"/>
          </a:xfrm>
        </p:spPr>
        <p:txBody>
          <a:bodyPr wrap="square" lIns="0" tIns="0" rIns="0" bIns="0">
            <a:spAutoFit/>
          </a:bodyPr>
          <a:lstStyle>
            <a:lvl1pPr marL="0" indent="0">
              <a:buFontTx/>
              <a:buNone/>
              <a:defRPr sz="1867">
                <a:solidFill>
                  <a:schemeClr val="tx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Insert Text</a:t>
            </a:r>
          </a:p>
          <a:p>
            <a:pPr lvl="0"/>
            <a:endParaRPr lang="de-DE" dirty="0"/>
          </a:p>
        </p:txBody>
      </p:sp>
      <p:sp>
        <p:nvSpPr>
          <p:cNvPr id="11"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5741638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Images and Text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630000" y="1540608"/>
            <a:ext cx="3600000" cy="2347200"/>
          </a:xfrm>
        </p:spPr>
        <p:txBody>
          <a:bodyPr/>
          <a:lstStyle/>
          <a:p>
            <a:r>
              <a:rPr lang="en-US" smtClean="0"/>
              <a:t>Click icon to add picture</a:t>
            </a:r>
            <a:endParaRPr lang="de-AT"/>
          </a:p>
        </p:txBody>
      </p:sp>
      <p:sp>
        <p:nvSpPr>
          <p:cNvPr id="5" name="Bildplatzhalter 3"/>
          <p:cNvSpPr>
            <a:spLocks noGrp="1"/>
          </p:cNvSpPr>
          <p:nvPr>
            <p:ph type="pic" sz="quarter" idx="11"/>
          </p:nvPr>
        </p:nvSpPr>
        <p:spPr>
          <a:xfrm>
            <a:off x="630000" y="4078940"/>
            <a:ext cx="3600000" cy="2332800"/>
          </a:xfrm>
        </p:spPr>
        <p:txBody>
          <a:bodyPr/>
          <a:lstStyle/>
          <a:p>
            <a:r>
              <a:rPr lang="en-US" smtClean="0"/>
              <a:t>Click icon to add picture</a:t>
            </a:r>
            <a:endParaRPr lang="de-AT"/>
          </a:p>
        </p:txBody>
      </p:sp>
      <p:sp>
        <p:nvSpPr>
          <p:cNvPr id="6" name="Bildplatzhalter 3"/>
          <p:cNvSpPr>
            <a:spLocks noGrp="1"/>
          </p:cNvSpPr>
          <p:nvPr>
            <p:ph type="pic" sz="quarter" idx="12"/>
          </p:nvPr>
        </p:nvSpPr>
        <p:spPr>
          <a:xfrm>
            <a:off x="4440000" y="1539760"/>
            <a:ext cx="5352000" cy="4876221"/>
          </a:xfrm>
        </p:spPr>
        <p:txBody>
          <a:bodyPr/>
          <a:lstStyle/>
          <a:p>
            <a:r>
              <a:rPr lang="en-US" smtClean="0"/>
              <a:t>Click icon to add picture</a:t>
            </a:r>
            <a:endParaRPr lang="de-AT"/>
          </a:p>
        </p:txBody>
      </p:sp>
      <p:sp>
        <p:nvSpPr>
          <p:cNvPr id="8" name="Textplatzhalter 7"/>
          <p:cNvSpPr>
            <a:spLocks noGrp="1"/>
          </p:cNvSpPr>
          <p:nvPr>
            <p:ph type="body" sz="quarter" idx="16" hasCustomPrompt="1"/>
          </p:nvPr>
        </p:nvSpPr>
        <p:spPr>
          <a:xfrm>
            <a:off x="9936579" y="1539759"/>
            <a:ext cx="1603200" cy="4876221"/>
          </a:xfrm>
        </p:spPr>
        <p:txBody>
          <a:bodyPr lIns="0" tIns="0" rIns="0" bIns="0">
            <a:noAutofit/>
          </a:bodyPr>
          <a:lstStyle>
            <a:lvl1pPr marL="0" indent="0">
              <a:buFontTx/>
              <a:buNone/>
              <a:defRPr sz="2400" b="1" baseline="0">
                <a:solidFill>
                  <a:schemeClr val="tx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Insert Text </a:t>
            </a:r>
            <a:r>
              <a:rPr lang="de-DE" dirty="0" err="1" smtClean="0"/>
              <a:t>here</a:t>
            </a:r>
            <a:endParaRPr lang="de-DE" dirty="0"/>
          </a:p>
        </p:txBody>
      </p:sp>
      <p:sp>
        <p:nvSpPr>
          <p:cNvPr id="7"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22539863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Image (left) and Text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630000" y="1534118"/>
            <a:ext cx="5088000" cy="4883615"/>
          </a:xfrm>
        </p:spPr>
        <p:txBody>
          <a:bodyPr/>
          <a:lstStyle/>
          <a:p>
            <a:r>
              <a:rPr lang="en-US" smtClean="0"/>
              <a:t>Click icon to add picture</a:t>
            </a:r>
            <a:endParaRPr lang="de-AT"/>
          </a:p>
        </p:txBody>
      </p:sp>
      <p:sp>
        <p:nvSpPr>
          <p:cNvPr id="5" name="Textplatzhalter 7"/>
          <p:cNvSpPr>
            <a:spLocks noGrp="1"/>
          </p:cNvSpPr>
          <p:nvPr>
            <p:ph type="body" sz="quarter" idx="21" hasCustomPrompt="1"/>
          </p:nvPr>
        </p:nvSpPr>
        <p:spPr>
          <a:xfrm>
            <a:off x="6479117" y="1531200"/>
            <a:ext cx="5069416" cy="576000"/>
          </a:xfrm>
        </p:spPr>
        <p:txBody>
          <a:bodyPr lIns="0" tIns="0" rIns="0" bIns="0">
            <a:noAutofit/>
          </a:bodyPr>
          <a:lstStyle>
            <a:lvl1pPr marL="0" indent="0">
              <a:buFontTx/>
              <a:buNone/>
              <a:defRPr sz="1867" b="1" cap="all" baseline="0">
                <a:solidFill>
                  <a:srgbClr val="005A99"/>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Insert Title</a:t>
            </a:r>
            <a:br>
              <a:rPr lang="de-DE" dirty="0" smtClean="0"/>
            </a:br>
            <a:r>
              <a:rPr lang="de-DE" dirty="0" err="1" smtClean="0"/>
              <a:t>Here</a:t>
            </a:r>
            <a:endParaRPr lang="de-DE" dirty="0"/>
          </a:p>
        </p:txBody>
      </p:sp>
      <p:sp>
        <p:nvSpPr>
          <p:cNvPr id="6" name="Inhaltsplatzhalter 3"/>
          <p:cNvSpPr>
            <a:spLocks noGrp="1"/>
          </p:cNvSpPr>
          <p:nvPr>
            <p:ph sz="half" idx="2" hasCustomPrompt="1"/>
          </p:nvPr>
        </p:nvSpPr>
        <p:spPr>
          <a:xfrm>
            <a:off x="6479117" y="2280000"/>
            <a:ext cx="5069416" cy="4137733"/>
          </a:xfrm>
          <a:prstGeom prst="rect">
            <a:avLst/>
          </a:prstGeom>
        </p:spPr>
        <p:txBody>
          <a:bodyPr>
            <a:normAutofit/>
          </a:bodyPr>
          <a:lstStyle>
            <a:lvl1pPr marL="239994" marR="0" indent="-239994" algn="l" defTabSz="1219170" rtl="0" eaLnBrk="1" fontAlgn="auto" latinLnBrk="0" hangingPunct="1">
              <a:lnSpc>
                <a:spcPct val="100000"/>
              </a:lnSpc>
              <a:spcBef>
                <a:spcPts val="0"/>
              </a:spcBef>
              <a:spcAft>
                <a:spcPts val="0"/>
              </a:spcAft>
              <a:buClrTx/>
              <a:buSzTx/>
              <a:buFont typeface="Wingdings" charset="2"/>
              <a:buChar char="§"/>
              <a:tabLst/>
              <a:defRPr sz="1867">
                <a:solidFill>
                  <a:schemeClr val="tx1"/>
                </a:solidFill>
              </a:defRPr>
            </a:lvl1pPr>
            <a:lvl2pPr>
              <a:defRPr sz="1867"/>
            </a:lvl2pPr>
            <a:lvl3pPr>
              <a:defRPr sz="1867"/>
            </a:lvl3pPr>
            <a:lvl4pPr>
              <a:defRPr sz="1867"/>
            </a:lvl4pPr>
            <a:lvl5pPr>
              <a:defRPr sz="1867"/>
            </a:lvl5pPr>
            <a:lvl6pPr>
              <a:defRPr sz="2400"/>
            </a:lvl6pPr>
            <a:lvl7pPr>
              <a:defRPr sz="2400"/>
            </a:lvl7pPr>
            <a:lvl8pPr>
              <a:defRPr sz="2400"/>
            </a:lvl8pPr>
            <a:lvl9pPr>
              <a:defRPr sz="2400"/>
            </a:lvl9pPr>
          </a:lstStyle>
          <a:p>
            <a:pPr marL="239994" marR="0" lvl="0" indent="-239994" algn="l" defTabSz="1219170" rtl="0" eaLnBrk="1" fontAlgn="auto" latinLnBrk="0" hangingPunct="1">
              <a:lnSpc>
                <a:spcPct val="100000"/>
              </a:lnSpc>
              <a:spcBef>
                <a:spcPts val="0"/>
              </a:spcBef>
              <a:spcAft>
                <a:spcPts val="0"/>
              </a:spcAft>
              <a:buClrTx/>
              <a:buSzTx/>
              <a:buFont typeface="Wingdings" charset="2"/>
              <a:buChar char="§"/>
              <a:tabLst/>
              <a:defRPr/>
            </a:pPr>
            <a:r>
              <a:rPr lang="en-US" noProof="0" dirty="0" smtClean="0"/>
              <a:t>Insert Text here, using 14 </a:t>
            </a:r>
            <a:r>
              <a:rPr lang="en-US" noProof="0" dirty="0" err="1" smtClean="0"/>
              <a:t>pt</a:t>
            </a:r>
            <a:r>
              <a:rPr lang="en-US" noProof="0" dirty="0" smtClean="0"/>
              <a:t/>
            </a:r>
            <a:br>
              <a:rPr lang="en-US" noProof="0" dirty="0" smtClean="0"/>
            </a:br>
            <a:r>
              <a:rPr lang="en-US" noProof="0" dirty="0" smtClean="0"/>
              <a:t/>
            </a:r>
            <a:br>
              <a:rPr lang="en-US" noProof="0" dirty="0" smtClean="0"/>
            </a:br>
            <a:r>
              <a:rPr lang="de-DE" dirty="0" err="1" smtClean="0"/>
              <a:t>It‘s</a:t>
            </a:r>
            <a:r>
              <a:rPr lang="de-DE" dirty="0" smtClean="0"/>
              <a:t> </a:t>
            </a:r>
            <a:r>
              <a:rPr lang="de-DE" dirty="0" err="1" smtClean="0"/>
              <a:t>allowed</a:t>
            </a:r>
            <a:r>
              <a:rPr lang="de-DE" dirty="0" smtClean="0"/>
              <a:t> </a:t>
            </a:r>
            <a:r>
              <a:rPr lang="de-DE" dirty="0" err="1" smtClean="0"/>
              <a:t>to</a:t>
            </a:r>
            <a:r>
              <a:rPr lang="de-DE" dirty="0" smtClean="0"/>
              <a:t> </a:t>
            </a:r>
            <a:r>
              <a:rPr lang="de-DE" dirty="0" err="1" smtClean="0"/>
              <a:t>use</a:t>
            </a:r>
            <a:r>
              <a:rPr lang="de-DE" dirty="0" smtClean="0"/>
              <a:t> </a:t>
            </a:r>
            <a:r>
              <a:rPr lang="de-DE" dirty="0" err="1" smtClean="0"/>
              <a:t>font</a:t>
            </a:r>
            <a:r>
              <a:rPr lang="de-DE" dirty="0" smtClean="0"/>
              <a:t> </a:t>
            </a:r>
            <a:r>
              <a:rPr lang="de-DE" dirty="0" err="1" smtClean="0"/>
              <a:t>sizes</a:t>
            </a:r>
            <a:r>
              <a:rPr lang="de-DE" dirty="0" smtClean="0"/>
              <a:t> </a:t>
            </a:r>
            <a:r>
              <a:rPr lang="de-DE" dirty="0" err="1" smtClean="0"/>
              <a:t>from</a:t>
            </a:r>
            <a:r>
              <a:rPr lang="de-DE" dirty="0" smtClean="0"/>
              <a:t> 14pt </a:t>
            </a:r>
            <a:r>
              <a:rPr lang="de-DE" dirty="0" err="1" smtClean="0"/>
              <a:t>to</a:t>
            </a:r>
            <a:r>
              <a:rPr lang="de-DE" dirty="0" smtClean="0"/>
              <a:t> 18pt - </a:t>
            </a:r>
            <a:r>
              <a:rPr lang="de-DE" dirty="0" err="1" smtClean="0"/>
              <a:t>depending</a:t>
            </a:r>
            <a:r>
              <a:rPr lang="de-DE" dirty="0" smtClean="0"/>
              <a:t> on </a:t>
            </a:r>
            <a:r>
              <a:rPr lang="de-DE" dirty="0" err="1" smtClean="0"/>
              <a:t>the</a:t>
            </a:r>
            <a:r>
              <a:rPr lang="de-DE" dirty="0" smtClean="0"/>
              <a:t> </a:t>
            </a:r>
            <a:r>
              <a:rPr lang="de-DE" dirty="0" err="1" smtClean="0"/>
              <a:t>amount</a:t>
            </a:r>
            <a:r>
              <a:rPr lang="de-DE" dirty="0" smtClean="0"/>
              <a:t> / </a:t>
            </a:r>
            <a:r>
              <a:rPr lang="de-DE" dirty="0" err="1" smtClean="0"/>
              <a:t>characters</a:t>
            </a:r>
            <a:r>
              <a:rPr lang="de-DE" dirty="0" smtClean="0"/>
              <a:t> </a:t>
            </a:r>
            <a:r>
              <a:rPr lang="de-DE" dirty="0" err="1" smtClean="0"/>
              <a:t>of</a:t>
            </a:r>
            <a:r>
              <a:rPr lang="de-DE" dirty="0" smtClean="0"/>
              <a:t> </a:t>
            </a:r>
            <a:r>
              <a:rPr lang="de-DE" dirty="0" err="1" smtClean="0"/>
              <a:t>text</a:t>
            </a:r>
            <a:r>
              <a:rPr lang="de-DE" dirty="0" smtClean="0"/>
              <a:t>. </a:t>
            </a:r>
            <a:r>
              <a:rPr lang="de-DE" dirty="0" err="1" smtClean="0"/>
              <a:t>It’s</a:t>
            </a:r>
            <a:r>
              <a:rPr lang="de-DE" dirty="0" smtClean="0"/>
              <a:t> not </a:t>
            </a:r>
            <a:r>
              <a:rPr lang="de-DE" dirty="0" err="1" smtClean="0"/>
              <a:t>allowed</a:t>
            </a:r>
            <a:r>
              <a:rPr lang="de-DE" dirty="0" smtClean="0"/>
              <a:t> </a:t>
            </a:r>
            <a:r>
              <a:rPr lang="de-DE" dirty="0" err="1" smtClean="0"/>
              <a:t>to</a:t>
            </a:r>
            <a:r>
              <a:rPr lang="de-DE" dirty="0" smtClean="0"/>
              <a:t> </a:t>
            </a:r>
            <a:r>
              <a:rPr lang="de-DE" dirty="0" err="1" smtClean="0"/>
              <a:t>enlarge</a:t>
            </a:r>
            <a:r>
              <a:rPr lang="de-DE" dirty="0" smtClean="0"/>
              <a:t> </a:t>
            </a:r>
            <a:r>
              <a:rPr lang="de-DE" dirty="0" err="1" smtClean="0"/>
              <a:t>the</a:t>
            </a:r>
            <a:r>
              <a:rPr lang="de-DE" dirty="0" smtClean="0"/>
              <a:t> </a:t>
            </a:r>
            <a:r>
              <a:rPr lang="de-DE" dirty="0" err="1" smtClean="0"/>
              <a:t>text</a:t>
            </a:r>
            <a:r>
              <a:rPr lang="de-DE" dirty="0" smtClean="0"/>
              <a:t> box - </a:t>
            </a:r>
            <a:r>
              <a:rPr lang="de-DE" dirty="0" err="1" smtClean="0"/>
              <a:t>the</a:t>
            </a:r>
            <a:r>
              <a:rPr lang="de-DE" dirty="0" smtClean="0"/>
              <a:t> </a:t>
            </a:r>
            <a:r>
              <a:rPr lang="de-DE" dirty="0" err="1" smtClean="0"/>
              <a:t>text</a:t>
            </a:r>
            <a:r>
              <a:rPr lang="de-DE" dirty="0" smtClean="0"/>
              <a:t> </a:t>
            </a:r>
            <a:r>
              <a:rPr lang="de-DE" dirty="0" err="1" smtClean="0"/>
              <a:t>always</a:t>
            </a:r>
            <a:r>
              <a:rPr lang="de-DE" dirty="0" smtClean="0"/>
              <a:t> </a:t>
            </a:r>
            <a:r>
              <a:rPr lang="de-DE" dirty="0" err="1" smtClean="0"/>
              <a:t>has</a:t>
            </a:r>
            <a:r>
              <a:rPr lang="de-DE" dirty="0" smtClean="0"/>
              <a:t> </a:t>
            </a:r>
            <a:r>
              <a:rPr lang="de-DE" dirty="0" err="1" smtClean="0"/>
              <a:t>to</a:t>
            </a:r>
            <a:r>
              <a:rPr lang="de-DE" dirty="0" smtClean="0"/>
              <a:t> fit in </a:t>
            </a:r>
            <a:r>
              <a:rPr lang="de-DE" dirty="0" err="1" smtClean="0"/>
              <a:t>the</a:t>
            </a:r>
            <a:r>
              <a:rPr lang="de-DE" dirty="0" smtClean="0"/>
              <a:t> </a:t>
            </a:r>
            <a:r>
              <a:rPr lang="de-DE" dirty="0" err="1" smtClean="0"/>
              <a:t>text</a:t>
            </a:r>
            <a:r>
              <a:rPr lang="de-DE" dirty="0" smtClean="0"/>
              <a:t> box.</a:t>
            </a:r>
          </a:p>
        </p:txBody>
      </p:sp>
      <p:sp>
        <p:nvSpPr>
          <p:cNvPr id="7"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26286803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Images (left) and Text (right)">
    <p:spTree>
      <p:nvGrpSpPr>
        <p:cNvPr id="1" name=""/>
        <p:cNvGrpSpPr/>
        <p:nvPr/>
      </p:nvGrpSpPr>
      <p:grpSpPr>
        <a:xfrm>
          <a:off x="0" y="0"/>
          <a:ext cx="0" cy="0"/>
          <a:chOff x="0" y="0"/>
          <a:chExt cx="0" cy="0"/>
        </a:xfrm>
      </p:grpSpPr>
      <p:sp>
        <p:nvSpPr>
          <p:cNvPr id="7" name="Textplatzhalter 7"/>
          <p:cNvSpPr>
            <a:spLocks noGrp="1"/>
          </p:cNvSpPr>
          <p:nvPr>
            <p:ph type="body" sz="quarter" idx="21" hasCustomPrompt="1"/>
          </p:nvPr>
        </p:nvSpPr>
        <p:spPr>
          <a:xfrm>
            <a:off x="4852800" y="1531200"/>
            <a:ext cx="6695733" cy="576000"/>
          </a:xfrm>
        </p:spPr>
        <p:txBody>
          <a:bodyPr lIns="0" tIns="0" rIns="0" bIns="0">
            <a:noAutofit/>
          </a:bodyPr>
          <a:lstStyle>
            <a:lvl1pPr marL="0" indent="0">
              <a:buFontTx/>
              <a:buNone/>
              <a:defRPr sz="1867" b="1" cap="all" baseline="0">
                <a:solidFill>
                  <a:srgbClr val="005A99"/>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Insert Title</a:t>
            </a:r>
            <a:br>
              <a:rPr lang="de-DE" dirty="0" smtClean="0"/>
            </a:br>
            <a:r>
              <a:rPr lang="de-DE" dirty="0" err="1" smtClean="0"/>
              <a:t>Here</a:t>
            </a:r>
            <a:endParaRPr lang="de-DE" dirty="0"/>
          </a:p>
        </p:txBody>
      </p:sp>
      <p:sp>
        <p:nvSpPr>
          <p:cNvPr id="8" name="Inhaltsplatzhalter 3"/>
          <p:cNvSpPr>
            <a:spLocks noGrp="1"/>
          </p:cNvSpPr>
          <p:nvPr>
            <p:ph sz="half" idx="2" hasCustomPrompt="1"/>
          </p:nvPr>
        </p:nvSpPr>
        <p:spPr>
          <a:xfrm>
            <a:off x="4852800" y="2280000"/>
            <a:ext cx="6695733" cy="4125033"/>
          </a:xfrm>
          <a:prstGeom prst="rect">
            <a:avLst/>
          </a:prstGeom>
        </p:spPr>
        <p:txBody>
          <a:bodyPr>
            <a:normAutofit/>
          </a:bodyPr>
          <a:lstStyle>
            <a:lvl1pPr marL="239994" marR="0" indent="-239994" algn="l" defTabSz="1219170" rtl="0" eaLnBrk="1" fontAlgn="auto" latinLnBrk="0" hangingPunct="1">
              <a:lnSpc>
                <a:spcPct val="100000"/>
              </a:lnSpc>
              <a:spcBef>
                <a:spcPts val="0"/>
              </a:spcBef>
              <a:spcAft>
                <a:spcPts val="0"/>
              </a:spcAft>
              <a:buClrTx/>
              <a:buSzTx/>
              <a:buFont typeface="Wingdings" charset="2"/>
              <a:buChar char="§"/>
              <a:tabLst/>
              <a:defRPr sz="1867">
                <a:solidFill>
                  <a:schemeClr val="tx1"/>
                </a:solidFill>
              </a:defRPr>
            </a:lvl1pPr>
            <a:lvl2pPr>
              <a:defRPr sz="1867"/>
            </a:lvl2pPr>
            <a:lvl3pPr>
              <a:defRPr sz="1867"/>
            </a:lvl3pPr>
            <a:lvl4pPr>
              <a:defRPr sz="1867"/>
            </a:lvl4pPr>
            <a:lvl5pPr>
              <a:defRPr sz="1867"/>
            </a:lvl5pPr>
            <a:lvl6pPr>
              <a:defRPr sz="2400"/>
            </a:lvl6pPr>
            <a:lvl7pPr>
              <a:defRPr sz="2400"/>
            </a:lvl7pPr>
            <a:lvl8pPr>
              <a:defRPr sz="2400"/>
            </a:lvl8pPr>
            <a:lvl9pPr>
              <a:defRPr sz="2400"/>
            </a:lvl9pPr>
          </a:lstStyle>
          <a:p>
            <a:pPr marL="239994" marR="0" lvl="0" indent="-239994" algn="l" defTabSz="1219170" rtl="0" eaLnBrk="1" fontAlgn="auto" latinLnBrk="0" hangingPunct="1">
              <a:lnSpc>
                <a:spcPct val="100000"/>
              </a:lnSpc>
              <a:spcBef>
                <a:spcPts val="0"/>
              </a:spcBef>
              <a:spcAft>
                <a:spcPts val="0"/>
              </a:spcAft>
              <a:buClrTx/>
              <a:buSzTx/>
              <a:buFont typeface="Wingdings" charset="2"/>
              <a:buChar char="§"/>
              <a:tabLst/>
              <a:defRPr/>
            </a:pPr>
            <a:r>
              <a:rPr lang="en-US" noProof="0" dirty="0" smtClean="0"/>
              <a:t>Insert Text here, using 14 </a:t>
            </a:r>
            <a:r>
              <a:rPr lang="en-US" noProof="0" dirty="0" err="1" smtClean="0"/>
              <a:t>pt</a:t>
            </a:r>
            <a:r>
              <a:rPr lang="en-US" noProof="0" dirty="0" smtClean="0"/>
              <a:t/>
            </a:r>
            <a:br>
              <a:rPr lang="en-US" noProof="0" dirty="0" smtClean="0"/>
            </a:br>
            <a:r>
              <a:rPr lang="en-US" noProof="0" dirty="0" smtClean="0"/>
              <a:t/>
            </a:r>
            <a:br>
              <a:rPr lang="en-US" noProof="0" dirty="0" smtClean="0"/>
            </a:br>
            <a:r>
              <a:rPr lang="de-DE" dirty="0" err="1" smtClean="0"/>
              <a:t>It‘s</a:t>
            </a:r>
            <a:r>
              <a:rPr lang="de-DE" dirty="0" smtClean="0"/>
              <a:t> </a:t>
            </a:r>
            <a:r>
              <a:rPr lang="de-DE" dirty="0" err="1" smtClean="0"/>
              <a:t>allowed</a:t>
            </a:r>
            <a:r>
              <a:rPr lang="de-DE" dirty="0" smtClean="0"/>
              <a:t> </a:t>
            </a:r>
            <a:r>
              <a:rPr lang="de-DE" dirty="0" err="1" smtClean="0"/>
              <a:t>to</a:t>
            </a:r>
            <a:r>
              <a:rPr lang="de-DE" dirty="0" smtClean="0"/>
              <a:t> </a:t>
            </a:r>
            <a:r>
              <a:rPr lang="de-DE" dirty="0" err="1" smtClean="0"/>
              <a:t>use</a:t>
            </a:r>
            <a:r>
              <a:rPr lang="de-DE" dirty="0" smtClean="0"/>
              <a:t> </a:t>
            </a:r>
            <a:r>
              <a:rPr lang="de-DE" dirty="0" err="1" smtClean="0"/>
              <a:t>font</a:t>
            </a:r>
            <a:r>
              <a:rPr lang="de-DE" dirty="0" smtClean="0"/>
              <a:t> </a:t>
            </a:r>
            <a:r>
              <a:rPr lang="de-DE" dirty="0" err="1" smtClean="0"/>
              <a:t>sizes</a:t>
            </a:r>
            <a:r>
              <a:rPr lang="de-DE" dirty="0" smtClean="0"/>
              <a:t> </a:t>
            </a:r>
            <a:r>
              <a:rPr lang="de-DE" dirty="0" err="1" smtClean="0"/>
              <a:t>from</a:t>
            </a:r>
            <a:r>
              <a:rPr lang="de-DE" dirty="0" smtClean="0"/>
              <a:t> 14pt </a:t>
            </a:r>
            <a:r>
              <a:rPr lang="de-DE" dirty="0" err="1" smtClean="0"/>
              <a:t>to</a:t>
            </a:r>
            <a:r>
              <a:rPr lang="de-DE" dirty="0" smtClean="0"/>
              <a:t> 18pt - </a:t>
            </a:r>
            <a:r>
              <a:rPr lang="de-DE" dirty="0" err="1" smtClean="0"/>
              <a:t>depending</a:t>
            </a:r>
            <a:r>
              <a:rPr lang="de-DE" dirty="0" smtClean="0"/>
              <a:t> on </a:t>
            </a:r>
            <a:r>
              <a:rPr lang="de-DE" dirty="0" err="1" smtClean="0"/>
              <a:t>the</a:t>
            </a:r>
            <a:r>
              <a:rPr lang="de-DE" dirty="0" smtClean="0"/>
              <a:t> </a:t>
            </a:r>
            <a:r>
              <a:rPr lang="de-DE" dirty="0" err="1" smtClean="0"/>
              <a:t>amount</a:t>
            </a:r>
            <a:r>
              <a:rPr lang="de-DE" dirty="0" smtClean="0"/>
              <a:t> / </a:t>
            </a:r>
            <a:r>
              <a:rPr lang="de-DE" dirty="0" err="1" smtClean="0"/>
              <a:t>characters</a:t>
            </a:r>
            <a:r>
              <a:rPr lang="de-DE" dirty="0" smtClean="0"/>
              <a:t> </a:t>
            </a:r>
            <a:r>
              <a:rPr lang="de-DE" dirty="0" err="1" smtClean="0"/>
              <a:t>of</a:t>
            </a:r>
            <a:r>
              <a:rPr lang="de-DE" dirty="0" smtClean="0"/>
              <a:t> </a:t>
            </a:r>
            <a:r>
              <a:rPr lang="de-DE" dirty="0" err="1" smtClean="0"/>
              <a:t>text</a:t>
            </a:r>
            <a:r>
              <a:rPr lang="de-DE" dirty="0" smtClean="0"/>
              <a:t>. </a:t>
            </a:r>
            <a:r>
              <a:rPr lang="de-DE" dirty="0" err="1" smtClean="0"/>
              <a:t>It’s</a:t>
            </a:r>
            <a:r>
              <a:rPr lang="de-DE" dirty="0" smtClean="0"/>
              <a:t> not </a:t>
            </a:r>
            <a:r>
              <a:rPr lang="de-DE" dirty="0" err="1" smtClean="0"/>
              <a:t>allowed</a:t>
            </a:r>
            <a:r>
              <a:rPr lang="de-DE" dirty="0" smtClean="0"/>
              <a:t> </a:t>
            </a:r>
            <a:r>
              <a:rPr lang="de-DE" dirty="0" err="1" smtClean="0"/>
              <a:t>to</a:t>
            </a:r>
            <a:r>
              <a:rPr lang="de-DE" dirty="0" smtClean="0"/>
              <a:t> </a:t>
            </a:r>
            <a:r>
              <a:rPr lang="de-DE" dirty="0" err="1" smtClean="0"/>
              <a:t>enlarge</a:t>
            </a:r>
            <a:r>
              <a:rPr lang="de-DE" dirty="0" smtClean="0"/>
              <a:t> </a:t>
            </a:r>
            <a:r>
              <a:rPr lang="de-DE" dirty="0" err="1" smtClean="0"/>
              <a:t>the</a:t>
            </a:r>
            <a:r>
              <a:rPr lang="de-DE" dirty="0" smtClean="0"/>
              <a:t> </a:t>
            </a:r>
            <a:r>
              <a:rPr lang="de-DE" dirty="0" err="1" smtClean="0"/>
              <a:t>text</a:t>
            </a:r>
            <a:r>
              <a:rPr lang="de-DE" dirty="0" smtClean="0"/>
              <a:t> box - </a:t>
            </a:r>
            <a:r>
              <a:rPr lang="de-DE" dirty="0" err="1" smtClean="0"/>
              <a:t>the</a:t>
            </a:r>
            <a:r>
              <a:rPr lang="de-DE" dirty="0" smtClean="0"/>
              <a:t> </a:t>
            </a:r>
            <a:r>
              <a:rPr lang="de-DE" dirty="0" err="1" smtClean="0"/>
              <a:t>text</a:t>
            </a:r>
            <a:r>
              <a:rPr lang="de-DE" dirty="0" smtClean="0"/>
              <a:t> </a:t>
            </a:r>
            <a:r>
              <a:rPr lang="de-DE" dirty="0" err="1" smtClean="0"/>
              <a:t>always</a:t>
            </a:r>
            <a:r>
              <a:rPr lang="de-DE" dirty="0" smtClean="0"/>
              <a:t> </a:t>
            </a:r>
            <a:r>
              <a:rPr lang="de-DE" dirty="0" err="1" smtClean="0"/>
              <a:t>has</a:t>
            </a:r>
            <a:r>
              <a:rPr lang="de-DE" dirty="0" smtClean="0"/>
              <a:t> </a:t>
            </a:r>
            <a:r>
              <a:rPr lang="de-DE" dirty="0" err="1" smtClean="0"/>
              <a:t>to</a:t>
            </a:r>
            <a:r>
              <a:rPr lang="de-DE" dirty="0" smtClean="0"/>
              <a:t> fit in </a:t>
            </a:r>
            <a:r>
              <a:rPr lang="de-DE" dirty="0" err="1" smtClean="0"/>
              <a:t>the</a:t>
            </a:r>
            <a:r>
              <a:rPr lang="de-DE" dirty="0" smtClean="0"/>
              <a:t> </a:t>
            </a:r>
            <a:r>
              <a:rPr lang="de-DE" dirty="0" err="1" smtClean="0"/>
              <a:t>text</a:t>
            </a:r>
            <a:r>
              <a:rPr lang="de-DE" dirty="0" smtClean="0"/>
              <a:t> box.</a:t>
            </a:r>
          </a:p>
        </p:txBody>
      </p:sp>
      <p:sp>
        <p:nvSpPr>
          <p:cNvPr id="12" name="Bildplatzhalter 3"/>
          <p:cNvSpPr>
            <a:spLocks noGrp="1"/>
          </p:cNvSpPr>
          <p:nvPr>
            <p:ph type="pic" sz="quarter" idx="10"/>
          </p:nvPr>
        </p:nvSpPr>
        <p:spPr>
          <a:xfrm>
            <a:off x="628896" y="1545889"/>
            <a:ext cx="3600000" cy="2347200"/>
          </a:xfrm>
        </p:spPr>
        <p:txBody>
          <a:bodyPr/>
          <a:lstStyle/>
          <a:p>
            <a:r>
              <a:rPr lang="en-US" smtClean="0"/>
              <a:t>Click icon to add picture</a:t>
            </a:r>
            <a:endParaRPr lang="de-AT"/>
          </a:p>
        </p:txBody>
      </p:sp>
      <p:sp>
        <p:nvSpPr>
          <p:cNvPr id="9" name="Bildplatzhalter 3"/>
          <p:cNvSpPr>
            <a:spLocks noGrp="1"/>
          </p:cNvSpPr>
          <p:nvPr>
            <p:ph type="pic" sz="quarter" idx="22"/>
          </p:nvPr>
        </p:nvSpPr>
        <p:spPr>
          <a:xfrm>
            <a:off x="628808" y="4067005"/>
            <a:ext cx="3600000" cy="2347200"/>
          </a:xfrm>
        </p:spPr>
        <p:txBody>
          <a:bodyPr/>
          <a:lstStyle/>
          <a:p>
            <a:r>
              <a:rPr lang="en-US" smtClean="0"/>
              <a:t>Click icon to add picture</a:t>
            </a:r>
            <a:endParaRPr lang="de-AT"/>
          </a:p>
        </p:txBody>
      </p:sp>
      <p:sp>
        <p:nvSpPr>
          <p:cNvPr id="10"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16784987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Images (left) and Text (right)">
    <p:spTree>
      <p:nvGrpSpPr>
        <p:cNvPr id="1" name=""/>
        <p:cNvGrpSpPr/>
        <p:nvPr/>
      </p:nvGrpSpPr>
      <p:grpSpPr>
        <a:xfrm>
          <a:off x="0" y="0"/>
          <a:ext cx="0" cy="0"/>
          <a:chOff x="0" y="0"/>
          <a:chExt cx="0" cy="0"/>
        </a:xfrm>
      </p:grpSpPr>
      <p:sp>
        <p:nvSpPr>
          <p:cNvPr id="3" name="Textplatzhalter 7"/>
          <p:cNvSpPr>
            <a:spLocks noGrp="1"/>
          </p:cNvSpPr>
          <p:nvPr>
            <p:ph type="body" sz="quarter" idx="21" hasCustomPrompt="1"/>
          </p:nvPr>
        </p:nvSpPr>
        <p:spPr>
          <a:xfrm>
            <a:off x="3652800" y="1531200"/>
            <a:ext cx="7895733" cy="576000"/>
          </a:xfrm>
        </p:spPr>
        <p:txBody>
          <a:bodyPr lIns="0" tIns="0" rIns="0" bIns="0">
            <a:noAutofit/>
          </a:bodyPr>
          <a:lstStyle>
            <a:lvl1pPr marL="0" indent="0">
              <a:buFontTx/>
              <a:buNone/>
              <a:defRPr sz="1867" b="1" cap="all" baseline="0">
                <a:solidFill>
                  <a:srgbClr val="005A99"/>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Insert Title</a:t>
            </a:r>
            <a:br>
              <a:rPr lang="de-DE" dirty="0" smtClean="0"/>
            </a:br>
            <a:r>
              <a:rPr lang="de-DE" dirty="0" err="1" smtClean="0"/>
              <a:t>Here</a:t>
            </a:r>
            <a:endParaRPr lang="de-DE" dirty="0"/>
          </a:p>
        </p:txBody>
      </p:sp>
      <p:sp>
        <p:nvSpPr>
          <p:cNvPr id="4" name="Inhaltsplatzhalter 3"/>
          <p:cNvSpPr>
            <a:spLocks noGrp="1"/>
          </p:cNvSpPr>
          <p:nvPr>
            <p:ph sz="half" idx="2" hasCustomPrompt="1"/>
          </p:nvPr>
        </p:nvSpPr>
        <p:spPr>
          <a:xfrm>
            <a:off x="3648000" y="2280000"/>
            <a:ext cx="7900533" cy="4125033"/>
          </a:xfrm>
          <a:prstGeom prst="rect">
            <a:avLst/>
          </a:prstGeom>
        </p:spPr>
        <p:txBody>
          <a:bodyPr>
            <a:normAutofit/>
          </a:bodyPr>
          <a:lstStyle>
            <a:lvl1pPr marL="239994" marR="0" indent="-239994" algn="l" defTabSz="1219170" rtl="0" eaLnBrk="1" fontAlgn="auto" latinLnBrk="0" hangingPunct="1">
              <a:lnSpc>
                <a:spcPct val="100000"/>
              </a:lnSpc>
              <a:spcBef>
                <a:spcPts val="0"/>
              </a:spcBef>
              <a:spcAft>
                <a:spcPts val="0"/>
              </a:spcAft>
              <a:buClrTx/>
              <a:buSzTx/>
              <a:buFont typeface="Wingdings" charset="2"/>
              <a:buChar char="§"/>
              <a:tabLst/>
              <a:defRPr sz="1867">
                <a:solidFill>
                  <a:schemeClr val="tx1"/>
                </a:solidFill>
              </a:defRPr>
            </a:lvl1pPr>
            <a:lvl2pPr>
              <a:defRPr sz="1867"/>
            </a:lvl2pPr>
            <a:lvl3pPr>
              <a:defRPr sz="1867"/>
            </a:lvl3pPr>
            <a:lvl4pPr>
              <a:defRPr sz="1867"/>
            </a:lvl4pPr>
            <a:lvl5pPr>
              <a:defRPr sz="1867"/>
            </a:lvl5pPr>
            <a:lvl6pPr>
              <a:defRPr sz="2400"/>
            </a:lvl6pPr>
            <a:lvl7pPr>
              <a:defRPr sz="2400"/>
            </a:lvl7pPr>
            <a:lvl8pPr>
              <a:defRPr sz="2400"/>
            </a:lvl8pPr>
            <a:lvl9pPr>
              <a:defRPr sz="2400"/>
            </a:lvl9pPr>
          </a:lstStyle>
          <a:p>
            <a:pPr marL="239994" marR="0" lvl="0" indent="-239994" algn="l" defTabSz="1219170" rtl="0" eaLnBrk="1" fontAlgn="auto" latinLnBrk="0" hangingPunct="1">
              <a:lnSpc>
                <a:spcPct val="100000"/>
              </a:lnSpc>
              <a:spcBef>
                <a:spcPts val="0"/>
              </a:spcBef>
              <a:spcAft>
                <a:spcPts val="0"/>
              </a:spcAft>
              <a:buClrTx/>
              <a:buSzTx/>
              <a:buFont typeface="Wingdings" charset="2"/>
              <a:buChar char="§"/>
              <a:tabLst/>
              <a:defRPr/>
            </a:pPr>
            <a:r>
              <a:rPr lang="en-US" noProof="0" dirty="0" smtClean="0"/>
              <a:t>Insert Text here, using 14 </a:t>
            </a:r>
            <a:r>
              <a:rPr lang="en-US" noProof="0" dirty="0" err="1" smtClean="0"/>
              <a:t>pt</a:t>
            </a:r>
            <a:r>
              <a:rPr lang="en-US" noProof="0" dirty="0" smtClean="0"/>
              <a:t/>
            </a:r>
            <a:br>
              <a:rPr lang="en-US" noProof="0" dirty="0" smtClean="0"/>
            </a:br>
            <a:r>
              <a:rPr lang="en-US" noProof="0" dirty="0" smtClean="0"/>
              <a:t/>
            </a:r>
            <a:br>
              <a:rPr lang="en-US" noProof="0" dirty="0" smtClean="0"/>
            </a:br>
            <a:r>
              <a:rPr lang="de-DE" dirty="0" err="1" smtClean="0"/>
              <a:t>It‘s</a:t>
            </a:r>
            <a:r>
              <a:rPr lang="de-DE" dirty="0" smtClean="0"/>
              <a:t> </a:t>
            </a:r>
            <a:r>
              <a:rPr lang="de-DE" dirty="0" err="1" smtClean="0"/>
              <a:t>allowed</a:t>
            </a:r>
            <a:r>
              <a:rPr lang="de-DE" dirty="0" smtClean="0"/>
              <a:t> </a:t>
            </a:r>
            <a:r>
              <a:rPr lang="de-DE" dirty="0" err="1" smtClean="0"/>
              <a:t>to</a:t>
            </a:r>
            <a:r>
              <a:rPr lang="de-DE" dirty="0" smtClean="0"/>
              <a:t> </a:t>
            </a:r>
            <a:r>
              <a:rPr lang="de-DE" dirty="0" err="1" smtClean="0"/>
              <a:t>use</a:t>
            </a:r>
            <a:r>
              <a:rPr lang="de-DE" dirty="0" smtClean="0"/>
              <a:t> </a:t>
            </a:r>
            <a:r>
              <a:rPr lang="de-DE" dirty="0" err="1" smtClean="0"/>
              <a:t>font</a:t>
            </a:r>
            <a:r>
              <a:rPr lang="de-DE" dirty="0" smtClean="0"/>
              <a:t> </a:t>
            </a:r>
            <a:r>
              <a:rPr lang="de-DE" dirty="0" err="1" smtClean="0"/>
              <a:t>sizes</a:t>
            </a:r>
            <a:r>
              <a:rPr lang="de-DE" dirty="0" smtClean="0"/>
              <a:t> </a:t>
            </a:r>
            <a:r>
              <a:rPr lang="de-DE" dirty="0" err="1" smtClean="0"/>
              <a:t>from</a:t>
            </a:r>
            <a:r>
              <a:rPr lang="de-DE" dirty="0" smtClean="0"/>
              <a:t> 14pt </a:t>
            </a:r>
            <a:r>
              <a:rPr lang="de-DE" dirty="0" err="1" smtClean="0"/>
              <a:t>to</a:t>
            </a:r>
            <a:r>
              <a:rPr lang="de-DE" dirty="0" smtClean="0"/>
              <a:t> 18pt - </a:t>
            </a:r>
            <a:r>
              <a:rPr lang="de-DE" dirty="0" err="1" smtClean="0"/>
              <a:t>depending</a:t>
            </a:r>
            <a:r>
              <a:rPr lang="de-DE" dirty="0" smtClean="0"/>
              <a:t> on </a:t>
            </a:r>
            <a:r>
              <a:rPr lang="de-DE" dirty="0" err="1" smtClean="0"/>
              <a:t>the</a:t>
            </a:r>
            <a:r>
              <a:rPr lang="de-DE" dirty="0" smtClean="0"/>
              <a:t> </a:t>
            </a:r>
            <a:r>
              <a:rPr lang="de-DE" dirty="0" err="1" smtClean="0"/>
              <a:t>amount</a:t>
            </a:r>
            <a:r>
              <a:rPr lang="de-DE" dirty="0" smtClean="0"/>
              <a:t> / </a:t>
            </a:r>
            <a:r>
              <a:rPr lang="de-DE" dirty="0" err="1" smtClean="0"/>
              <a:t>characters</a:t>
            </a:r>
            <a:r>
              <a:rPr lang="de-DE" dirty="0" smtClean="0"/>
              <a:t> </a:t>
            </a:r>
            <a:r>
              <a:rPr lang="de-DE" dirty="0" err="1" smtClean="0"/>
              <a:t>of</a:t>
            </a:r>
            <a:r>
              <a:rPr lang="de-DE" dirty="0" smtClean="0"/>
              <a:t> </a:t>
            </a:r>
            <a:r>
              <a:rPr lang="de-DE" dirty="0" err="1" smtClean="0"/>
              <a:t>text</a:t>
            </a:r>
            <a:r>
              <a:rPr lang="de-DE" dirty="0" smtClean="0"/>
              <a:t>. </a:t>
            </a:r>
            <a:r>
              <a:rPr lang="de-DE" dirty="0" err="1" smtClean="0"/>
              <a:t>It’s</a:t>
            </a:r>
            <a:r>
              <a:rPr lang="de-DE" dirty="0" smtClean="0"/>
              <a:t> not </a:t>
            </a:r>
            <a:r>
              <a:rPr lang="de-DE" dirty="0" err="1" smtClean="0"/>
              <a:t>allowed</a:t>
            </a:r>
            <a:r>
              <a:rPr lang="de-DE" dirty="0" smtClean="0"/>
              <a:t> </a:t>
            </a:r>
            <a:r>
              <a:rPr lang="de-DE" dirty="0" err="1" smtClean="0"/>
              <a:t>to</a:t>
            </a:r>
            <a:r>
              <a:rPr lang="de-DE" dirty="0" smtClean="0"/>
              <a:t> </a:t>
            </a:r>
            <a:r>
              <a:rPr lang="de-DE" dirty="0" err="1" smtClean="0"/>
              <a:t>enlarge</a:t>
            </a:r>
            <a:r>
              <a:rPr lang="de-DE" dirty="0" smtClean="0"/>
              <a:t> </a:t>
            </a:r>
            <a:r>
              <a:rPr lang="de-DE" dirty="0" err="1" smtClean="0"/>
              <a:t>the</a:t>
            </a:r>
            <a:r>
              <a:rPr lang="de-DE" dirty="0" smtClean="0"/>
              <a:t> </a:t>
            </a:r>
            <a:r>
              <a:rPr lang="de-DE" dirty="0" err="1" smtClean="0"/>
              <a:t>text</a:t>
            </a:r>
            <a:r>
              <a:rPr lang="de-DE" dirty="0" smtClean="0"/>
              <a:t> box - </a:t>
            </a:r>
            <a:r>
              <a:rPr lang="de-DE" dirty="0" err="1" smtClean="0"/>
              <a:t>the</a:t>
            </a:r>
            <a:r>
              <a:rPr lang="de-DE" dirty="0" smtClean="0"/>
              <a:t> </a:t>
            </a:r>
            <a:r>
              <a:rPr lang="de-DE" dirty="0" err="1" smtClean="0"/>
              <a:t>text</a:t>
            </a:r>
            <a:r>
              <a:rPr lang="de-DE" dirty="0" smtClean="0"/>
              <a:t> </a:t>
            </a:r>
            <a:r>
              <a:rPr lang="de-DE" dirty="0" err="1" smtClean="0"/>
              <a:t>always</a:t>
            </a:r>
            <a:r>
              <a:rPr lang="de-DE" dirty="0" smtClean="0"/>
              <a:t> </a:t>
            </a:r>
            <a:r>
              <a:rPr lang="de-DE" dirty="0" err="1" smtClean="0"/>
              <a:t>has</a:t>
            </a:r>
            <a:r>
              <a:rPr lang="de-DE" dirty="0" smtClean="0"/>
              <a:t> </a:t>
            </a:r>
            <a:r>
              <a:rPr lang="de-DE" dirty="0" err="1" smtClean="0"/>
              <a:t>to</a:t>
            </a:r>
            <a:r>
              <a:rPr lang="de-DE" dirty="0" smtClean="0"/>
              <a:t> fit in </a:t>
            </a:r>
            <a:r>
              <a:rPr lang="de-DE" dirty="0" err="1" smtClean="0"/>
              <a:t>the</a:t>
            </a:r>
            <a:r>
              <a:rPr lang="de-DE" dirty="0" smtClean="0"/>
              <a:t> </a:t>
            </a:r>
            <a:r>
              <a:rPr lang="de-DE" dirty="0" err="1" smtClean="0"/>
              <a:t>text</a:t>
            </a:r>
            <a:r>
              <a:rPr lang="de-DE" dirty="0" smtClean="0"/>
              <a:t> box.</a:t>
            </a:r>
          </a:p>
        </p:txBody>
      </p:sp>
      <p:sp>
        <p:nvSpPr>
          <p:cNvPr id="6" name="Bildplatzhalter 3"/>
          <p:cNvSpPr>
            <a:spLocks noGrp="1"/>
          </p:cNvSpPr>
          <p:nvPr>
            <p:ph type="pic" sz="quarter" idx="10"/>
          </p:nvPr>
        </p:nvSpPr>
        <p:spPr>
          <a:xfrm>
            <a:off x="630000" y="1540608"/>
            <a:ext cx="2400000" cy="1536000"/>
          </a:xfrm>
        </p:spPr>
        <p:txBody>
          <a:bodyPr/>
          <a:lstStyle/>
          <a:p>
            <a:r>
              <a:rPr lang="en-US" smtClean="0"/>
              <a:t>Click icon to add picture</a:t>
            </a:r>
            <a:endParaRPr lang="de-AT" dirty="0"/>
          </a:p>
        </p:txBody>
      </p:sp>
      <p:sp>
        <p:nvSpPr>
          <p:cNvPr id="8" name="Bildplatzhalter 3"/>
          <p:cNvSpPr>
            <a:spLocks noGrp="1"/>
          </p:cNvSpPr>
          <p:nvPr>
            <p:ph type="pic" sz="quarter" idx="22"/>
          </p:nvPr>
        </p:nvSpPr>
        <p:spPr>
          <a:xfrm>
            <a:off x="630000" y="3219932"/>
            <a:ext cx="2400000" cy="1536000"/>
          </a:xfrm>
        </p:spPr>
        <p:txBody>
          <a:bodyPr/>
          <a:lstStyle/>
          <a:p>
            <a:r>
              <a:rPr lang="en-US" smtClean="0"/>
              <a:t>Click icon to add picture</a:t>
            </a:r>
            <a:endParaRPr lang="de-AT" dirty="0"/>
          </a:p>
        </p:txBody>
      </p:sp>
      <p:sp>
        <p:nvSpPr>
          <p:cNvPr id="9" name="Bildplatzhalter 3"/>
          <p:cNvSpPr>
            <a:spLocks noGrp="1"/>
          </p:cNvSpPr>
          <p:nvPr>
            <p:ph type="pic" sz="quarter" idx="23"/>
          </p:nvPr>
        </p:nvSpPr>
        <p:spPr>
          <a:xfrm>
            <a:off x="630000" y="4875643"/>
            <a:ext cx="2400000" cy="1536000"/>
          </a:xfrm>
        </p:spPr>
        <p:txBody>
          <a:bodyPr/>
          <a:lstStyle/>
          <a:p>
            <a:r>
              <a:rPr lang="en-US" smtClean="0"/>
              <a:t>Click icon to add picture</a:t>
            </a:r>
            <a:endParaRPr lang="de-AT" dirty="0"/>
          </a:p>
        </p:txBody>
      </p:sp>
      <p:sp>
        <p:nvSpPr>
          <p:cNvPr id="10"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79842532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30000" y="2280000"/>
            <a:ext cx="10919444" cy="4125033"/>
          </a:xfrm>
          <a:prstGeom prst="rect">
            <a:avLst/>
          </a:prstGeom>
        </p:spPr>
        <p:txBody>
          <a:bodyPr/>
          <a:lstStyle>
            <a:lvl1pPr marL="380990" marR="0" indent="-380990" algn="l" defTabSz="1219170" rtl="0" eaLnBrk="1" fontAlgn="auto" latinLnBrk="0" hangingPunct="1">
              <a:lnSpc>
                <a:spcPct val="100000"/>
              </a:lnSpc>
              <a:spcBef>
                <a:spcPts val="0"/>
              </a:spcBef>
              <a:spcAft>
                <a:spcPts val="0"/>
              </a:spcAft>
              <a:buClrTx/>
              <a:buSzTx/>
              <a:buFont typeface="Wingdings" charset="2"/>
              <a:buChar char="§"/>
              <a:tabLst/>
              <a:defRPr baseline="0">
                <a:solidFill>
                  <a:schemeClr val="tx1"/>
                </a:solidFill>
              </a:defRPr>
            </a:lvl1pPr>
          </a:lstStyle>
          <a:p>
            <a:pPr marL="239994" marR="0" lvl="0" indent="-239994" algn="l" defTabSz="1219170" rtl="0" eaLnBrk="1" fontAlgn="auto" latinLnBrk="0" hangingPunct="1">
              <a:lnSpc>
                <a:spcPct val="100000"/>
              </a:lnSpc>
              <a:spcBef>
                <a:spcPts val="0"/>
              </a:spcBef>
              <a:spcAft>
                <a:spcPts val="0"/>
              </a:spcAft>
              <a:buClrTx/>
              <a:buSzTx/>
              <a:buFont typeface="Wingdings" charset="2"/>
              <a:buChar char="§"/>
              <a:tabLst/>
              <a:defRPr/>
            </a:pPr>
            <a:r>
              <a:rPr lang="en-US" noProof="0" dirty="0" smtClean="0"/>
              <a:t>Insert Text here, using 14 </a:t>
            </a:r>
            <a:r>
              <a:rPr lang="en-US" noProof="0" dirty="0" err="1" smtClean="0"/>
              <a:t>pt</a:t>
            </a:r>
            <a:r>
              <a:rPr lang="en-US" noProof="0" dirty="0" smtClean="0"/>
              <a:t/>
            </a:r>
            <a:br>
              <a:rPr lang="en-US" noProof="0" dirty="0" smtClean="0"/>
            </a:br>
            <a:r>
              <a:rPr lang="en-US" noProof="0" dirty="0" smtClean="0"/>
              <a:t/>
            </a:r>
            <a:br>
              <a:rPr lang="en-US" noProof="0" dirty="0" smtClean="0"/>
            </a:br>
            <a:r>
              <a:rPr lang="de-DE" dirty="0" err="1" smtClean="0"/>
              <a:t>It‘s</a:t>
            </a:r>
            <a:r>
              <a:rPr lang="de-DE" dirty="0" smtClean="0"/>
              <a:t> </a:t>
            </a:r>
            <a:r>
              <a:rPr lang="de-DE" dirty="0" err="1" smtClean="0"/>
              <a:t>allowed</a:t>
            </a:r>
            <a:r>
              <a:rPr lang="de-DE" dirty="0" smtClean="0"/>
              <a:t> </a:t>
            </a:r>
            <a:r>
              <a:rPr lang="de-DE" dirty="0" err="1" smtClean="0"/>
              <a:t>to</a:t>
            </a:r>
            <a:r>
              <a:rPr lang="de-DE" dirty="0" smtClean="0"/>
              <a:t> </a:t>
            </a:r>
            <a:r>
              <a:rPr lang="de-DE" dirty="0" err="1" smtClean="0"/>
              <a:t>use</a:t>
            </a:r>
            <a:r>
              <a:rPr lang="de-DE" dirty="0" smtClean="0"/>
              <a:t> </a:t>
            </a:r>
            <a:r>
              <a:rPr lang="de-DE" dirty="0" err="1" smtClean="0"/>
              <a:t>font</a:t>
            </a:r>
            <a:r>
              <a:rPr lang="de-DE" dirty="0" smtClean="0"/>
              <a:t> </a:t>
            </a:r>
            <a:r>
              <a:rPr lang="de-DE" dirty="0" err="1" smtClean="0"/>
              <a:t>sizes</a:t>
            </a:r>
            <a:r>
              <a:rPr lang="de-DE" dirty="0" smtClean="0"/>
              <a:t> </a:t>
            </a:r>
            <a:r>
              <a:rPr lang="de-DE" dirty="0" err="1" smtClean="0"/>
              <a:t>from</a:t>
            </a:r>
            <a:r>
              <a:rPr lang="de-DE" dirty="0" smtClean="0"/>
              <a:t> 14pt </a:t>
            </a:r>
            <a:r>
              <a:rPr lang="de-DE" dirty="0" err="1" smtClean="0"/>
              <a:t>to</a:t>
            </a:r>
            <a:r>
              <a:rPr lang="de-DE" dirty="0" smtClean="0"/>
              <a:t> 18pt - </a:t>
            </a:r>
            <a:r>
              <a:rPr lang="de-DE" dirty="0" err="1" smtClean="0"/>
              <a:t>depending</a:t>
            </a:r>
            <a:r>
              <a:rPr lang="de-DE" dirty="0" smtClean="0"/>
              <a:t> on </a:t>
            </a:r>
            <a:r>
              <a:rPr lang="de-DE" dirty="0" err="1" smtClean="0"/>
              <a:t>the</a:t>
            </a:r>
            <a:r>
              <a:rPr lang="de-DE" dirty="0" smtClean="0"/>
              <a:t> </a:t>
            </a:r>
            <a:r>
              <a:rPr lang="de-DE" dirty="0" err="1" smtClean="0"/>
              <a:t>amount</a:t>
            </a:r>
            <a:r>
              <a:rPr lang="de-DE" dirty="0" smtClean="0"/>
              <a:t> / </a:t>
            </a:r>
            <a:r>
              <a:rPr lang="de-DE" dirty="0" err="1" smtClean="0"/>
              <a:t>characters</a:t>
            </a:r>
            <a:r>
              <a:rPr lang="de-DE" dirty="0" smtClean="0"/>
              <a:t> </a:t>
            </a:r>
            <a:r>
              <a:rPr lang="de-DE" dirty="0" err="1" smtClean="0"/>
              <a:t>of</a:t>
            </a:r>
            <a:r>
              <a:rPr lang="de-DE" dirty="0" smtClean="0"/>
              <a:t> </a:t>
            </a:r>
            <a:r>
              <a:rPr lang="de-DE" dirty="0" err="1" smtClean="0"/>
              <a:t>text</a:t>
            </a:r>
            <a:r>
              <a:rPr lang="de-DE" dirty="0" smtClean="0"/>
              <a:t>. </a:t>
            </a:r>
            <a:r>
              <a:rPr lang="de-DE" dirty="0" err="1" smtClean="0"/>
              <a:t>It’s</a:t>
            </a:r>
            <a:r>
              <a:rPr lang="de-DE" dirty="0" smtClean="0"/>
              <a:t> not </a:t>
            </a:r>
            <a:r>
              <a:rPr lang="de-DE" dirty="0" err="1" smtClean="0"/>
              <a:t>allowed</a:t>
            </a:r>
            <a:r>
              <a:rPr lang="de-DE" dirty="0" smtClean="0"/>
              <a:t> </a:t>
            </a:r>
            <a:r>
              <a:rPr lang="de-DE" dirty="0" err="1" smtClean="0"/>
              <a:t>to</a:t>
            </a:r>
            <a:r>
              <a:rPr lang="de-DE" dirty="0" smtClean="0"/>
              <a:t> </a:t>
            </a:r>
            <a:r>
              <a:rPr lang="de-DE" dirty="0" err="1" smtClean="0"/>
              <a:t>enlarge</a:t>
            </a:r>
            <a:r>
              <a:rPr lang="de-DE" dirty="0" smtClean="0"/>
              <a:t> </a:t>
            </a:r>
            <a:r>
              <a:rPr lang="de-DE" dirty="0" err="1" smtClean="0"/>
              <a:t>the</a:t>
            </a:r>
            <a:r>
              <a:rPr lang="de-DE" dirty="0" smtClean="0"/>
              <a:t> </a:t>
            </a:r>
            <a:r>
              <a:rPr lang="de-DE" dirty="0" err="1" smtClean="0"/>
              <a:t>text</a:t>
            </a:r>
            <a:r>
              <a:rPr lang="de-DE" dirty="0" smtClean="0"/>
              <a:t> box - </a:t>
            </a:r>
            <a:r>
              <a:rPr lang="de-DE" dirty="0" err="1" smtClean="0"/>
              <a:t>the</a:t>
            </a:r>
            <a:r>
              <a:rPr lang="de-DE" dirty="0" smtClean="0"/>
              <a:t> </a:t>
            </a:r>
            <a:r>
              <a:rPr lang="de-DE" dirty="0" err="1" smtClean="0"/>
              <a:t>text</a:t>
            </a:r>
            <a:r>
              <a:rPr lang="de-DE" dirty="0" smtClean="0"/>
              <a:t> </a:t>
            </a:r>
            <a:r>
              <a:rPr lang="de-DE" dirty="0" err="1" smtClean="0"/>
              <a:t>always</a:t>
            </a:r>
            <a:r>
              <a:rPr lang="de-DE" dirty="0" smtClean="0"/>
              <a:t> </a:t>
            </a:r>
            <a:r>
              <a:rPr lang="de-DE" dirty="0" err="1" smtClean="0"/>
              <a:t>has</a:t>
            </a:r>
            <a:r>
              <a:rPr lang="de-DE" dirty="0" smtClean="0"/>
              <a:t> </a:t>
            </a:r>
            <a:r>
              <a:rPr lang="de-DE" dirty="0" err="1" smtClean="0"/>
              <a:t>to</a:t>
            </a:r>
            <a:r>
              <a:rPr lang="de-DE" dirty="0" smtClean="0"/>
              <a:t> fit in </a:t>
            </a:r>
            <a:r>
              <a:rPr lang="de-DE" dirty="0" err="1" smtClean="0"/>
              <a:t>the</a:t>
            </a:r>
            <a:r>
              <a:rPr lang="de-DE" dirty="0" smtClean="0"/>
              <a:t> </a:t>
            </a:r>
            <a:r>
              <a:rPr lang="de-DE" dirty="0" err="1" smtClean="0"/>
              <a:t>text</a:t>
            </a:r>
            <a:r>
              <a:rPr lang="de-DE" dirty="0" smtClean="0"/>
              <a:t> box.</a:t>
            </a:r>
          </a:p>
        </p:txBody>
      </p:sp>
      <p:sp>
        <p:nvSpPr>
          <p:cNvPr id="4" name="Textplatzhalter 7"/>
          <p:cNvSpPr>
            <a:spLocks noGrp="1"/>
          </p:cNvSpPr>
          <p:nvPr>
            <p:ph type="body" sz="quarter" idx="21" hasCustomPrompt="1"/>
          </p:nvPr>
        </p:nvSpPr>
        <p:spPr>
          <a:xfrm>
            <a:off x="630000" y="1531200"/>
            <a:ext cx="10914644" cy="576000"/>
          </a:xfrm>
        </p:spPr>
        <p:txBody>
          <a:bodyPr lIns="0" tIns="0" rIns="0" bIns="0">
            <a:noAutofit/>
          </a:bodyPr>
          <a:lstStyle>
            <a:lvl1pPr marL="0" indent="0">
              <a:buFontTx/>
              <a:buNone/>
              <a:defRPr sz="1867" b="1" cap="all" baseline="0">
                <a:solidFill>
                  <a:srgbClr val="005A99"/>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Insert Title</a:t>
            </a:r>
            <a:br>
              <a:rPr lang="de-DE" dirty="0" smtClean="0"/>
            </a:br>
            <a:r>
              <a:rPr lang="de-DE" dirty="0" err="1" smtClean="0"/>
              <a:t>Here</a:t>
            </a:r>
            <a:endParaRPr lang="de-DE" dirty="0"/>
          </a:p>
        </p:txBody>
      </p:sp>
      <p:sp>
        <p:nvSpPr>
          <p:cNvPr id="5"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11329766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with customer log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30000" y="349200"/>
            <a:ext cx="6129600" cy="672000"/>
          </a:xfrm>
        </p:spPr>
        <p:txBody>
          <a:bodyPr/>
          <a:lstStyle>
            <a:lvl1pPr>
              <a:defRPr/>
            </a:lvl1pPr>
          </a:lstStyle>
          <a:p>
            <a:r>
              <a:rPr lang="en-US" noProof="0" dirty="0" smtClean="0"/>
              <a:t>Edit master title</a:t>
            </a:r>
            <a:endParaRPr lang="de-AT" dirty="0"/>
          </a:p>
        </p:txBody>
      </p:sp>
      <p:sp>
        <p:nvSpPr>
          <p:cNvPr id="3" name="Inhaltsplatzhalter 2"/>
          <p:cNvSpPr>
            <a:spLocks noGrp="1"/>
          </p:cNvSpPr>
          <p:nvPr>
            <p:ph idx="1" hasCustomPrompt="1"/>
          </p:nvPr>
        </p:nvSpPr>
        <p:spPr>
          <a:xfrm>
            <a:off x="629089" y="2280000"/>
            <a:ext cx="10919444" cy="4125033"/>
          </a:xfrm>
          <a:prstGeom prst="rect">
            <a:avLst/>
          </a:prstGeom>
        </p:spPr>
        <p:txBody>
          <a:bodyPr/>
          <a:lstStyle>
            <a:lvl1pPr marL="380990" marR="0" indent="-380990" algn="l" defTabSz="1219170" rtl="0" eaLnBrk="1" fontAlgn="auto" latinLnBrk="0" hangingPunct="1">
              <a:lnSpc>
                <a:spcPct val="100000"/>
              </a:lnSpc>
              <a:spcBef>
                <a:spcPts val="0"/>
              </a:spcBef>
              <a:spcAft>
                <a:spcPts val="0"/>
              </a:spcAft>
              <a:buClrTx/>
              <a:buSzTx/>
              <a:buFont typeface="Wingdings" charset="2"/>
              <a:buChar char="§"/>
              <a:tabLst/>
              <a:defRPr baseline="0">
                <a:solidFill>
                  <a:schemeClr val="tx1"/>
                </a:solidFill>
              </a:defRPr>
            </a:lvl1pPr>
          </a:lstStyle>
          <a:p>
            <a:pPr marL="239994" marR="0" lvl="0" indent="-239994" algn="l" defTabSz="1219170" rtl="0" eaLnBrk="1" fontAlgn="auto" latinLnBrk="0" hangingPunct="1">
              <a:lnSpc>
                <a:spcPct val="100000"/>
              </a:lnSpc>
              <a:spcBef>
                <a:spcPts val="0"/>
              </a:spcBef>
              <a:spcAft>
                <a:spcPts val="0"/>
              </a:spcAft>
              <a:buClrTx/>
              <a:buSzTx/>
              <a:buFont typeface="Wingdings" charset="2"/>
              <a:buChar char="§"/>
              <a:tabLst/>
              <a:defRPr/>
            </a:pPr>
            <a:r>
              <a:rPr lang="en-US" noProof="0" dirty="0" smtClean="0"/>
              <a:t>Insert Text here, using 14 </a:t>
            </a:r>
            <a:r>
              <a:rPr lang="en-US" noProof="0" dirty="0" err="1" smtClean="0"/>
              <a:t>pt</a:t>
            </a:r>
            <a:r>
              <a:rPr lang="en-US" noProof="0" dirty="0" smtClean="0"/>
              <a:t/>
            </a:r>
            <a:br>
              <a:rPr lang="en-US" noProof="0" dirty="0" smtClean="0"/>
            </a:br>
            <a:r>
              <a:rPr lang="en-US" noProof="0" dirty="0" smtClean="0"/>
              <a:t/>
            </a:r>
            <a:br>
              <a:rPr lang="en-US" noProof="0" dirty="0" smtClean="0"/>
            </a:br>
            <a:r>
              <a:rPr lang="de-DE" dirty="0" err="1" smtClean="0"/>
              <a:t>It‘s</a:t>
            </a:r>
            <a:r>
              <a:rPr lang="de-DE" dirty="0" smtClean="0"/>
              <a:t> </a:t>
            </a:r>
            <a:r>
              <a:rPr lang="de-DE" dirty="0" err="1" smtClean="0"/>
              <a:t>allowed</a:t>
            </a:r>
            <a:r>
              <a:rPr lang="de-DE" dirty="0" smtClean="0"/>
              <a:t> </a:t>
            </a:r>
            <a:r>
              <a:rPr lang="de-DE" dirty="0" err="1" smtClean="0"/>
              <a:t>to</a:t>
            </a:r>
            <a:r>
              <a:rPr lang="de-DE" dirty="0" smtClean="0"/>
              <a:t> </a:t>
            </a:r>
            <a:r>
              <a:rPr lang="de-DE" dirty="0" err="1" smtClean="0"/>
              <a:t>use</a:t>
            </a:r>
            <a:r>
              <a:rPr lang="de-DE" dirty="0" smtClean="0"/>
              <a:t> </a:t>
            </a:r>
            <a:r>
              <a:rPr lang="de-DE" dirty="0" err="1" smtClean="0"/>
              <a:t>font</a:t>
            </a:r>
            <a:r>
              <a:rPr lang="de-DE" dirty="0" smtClean="0"/>
              <a:t> </a:t>
            </a:r>
            <a:r>
              <a:rPr lang="de-DE" dirty="0" err="1" smtClean="0"/>
              <a:t>sizes</a:t>
            </a:r>
            <a:r>
              <a:rPr lang="de-DE" dirty="0" smtClean="0"/>
              <a:t> </a:t>
            </a:r>
            <a:r>
              <a:rPr lang="de-DE" dirty="0" err="1" smtClean="0"/>
              <a:t>from</a:t>
            </a:r>
            <a:r>
              <a:rPr lang="de-DE" dirty="0" smtClean="0"/>
              <a:t> 14pt </a:t>
            </a:r>
            <a:r>
              <a:rPr lang="de-DE" dirty="0" err="1" smtClean="0"/>
              <a:t>to</a:t>
            </a:r>
            <a:r>
              <a:rPr lang="de-DE" dirty="0" smtClean="0"/>
              <a:t> 18pt - </a:t>
            </a:r>
            <a:r>
              <a:rPr lang="de-DE" dirty="0" err="1" smtClean="0"/>
              <a:t>depending</a:t>
            </a:r>
            <a:r>
              <a:rPr lang="de-DE" dirty="0" smtClean="0"/>
              <a:t> on </a:t>
            </a:r>
            <a:r>
              <a:rPr lang="de-DE" dirty="0" err="1" smtClean="0"/>
              <a:t>the</a:t>
            </a:r>
            <a:r>
              <a:rPr lang="de-DE" dirty="0" smtClean="0"/>
              <a:t> </a:t>
            </a:r>
            <a:r>
              <a:rPr lang="de-DE" dirty="0" err="1" smtClean="0"/>
              <a:t>amount</a:t>
            </a:r>
            <a:r>
              <a:rPr lang="de-DE" dirty="0" smtClean="0"/>
              <a:t> / </a:t>
            </a:r>
            <a:r>
              <a:rPr lang="de-DE" dirty="0" err="1" smtClean="0"/>
              <a:t>characters</a:t>
            </a:r>
            <a:r>
              <a:rPr lang="de-DE" dirty="0" smtClean="0"/>
              <a:t> </a:t>
            </a:r>
            <a:r>
              <a:rPr lang="de-DE" dirty="0" err="1" smtClean="0"/>
              <a:t>of</a:t>
            </a:r>
            <a:r>
              <a:rPr lang="de-DE" dirty="0" smtClean="0"/>
              <a:t> </a:t>
            </a:r>
            <a:r>
              <a:rPr lang="de-DE" dirty="0" err="1" smtClean="0"/>
              <a:t>text</a:t>
            </a:r>
            <a:r>
              <a:rPr lang="de-DE" dirty="0" smtClean="0"/>
              <a:t>. </a:t>
            </a:r>
            <a:r>
              <a:rPr lang="de-DE" dirty="0" err="1" smtClean="0"/>
              <a:t>It’s</a:t>
            </a:r>
            <a:r>
              <a:rPr lang="de-DE" dirty="0" smtClean="0"/>
              <a:t> not </a:t>
            </a:r>
            <a:r>
              <a:rPr lang="de-DE" dirty="0" err="1" smtClean="0"/>
              <a:t>allowed</a:t>
            </a:r>
            <a:r>
              <a:rPr lang="de-DE" dirty="0" smtClean="0"/>
              <a:t> </a:t>
            </a:r>
            <a:r>
              <a:rPr lang="de-DE" dirty="0" err="1" smtClean="0"/>
              <a:t>to</a:t>
            </a:r>
            <a:r>
              <a:rPr lang="de-DE" dirty="0" smtClean="0"/>
              <a:t> </a:t>
            </a:r>
            <a:r>
              <a:rPr lang="de-DE" dirty="0" err="1" smtClean="0"/>
              <a:t>enlarge</a:t>
            </a:r>
            <a:r>
              <a:rPr lang="de-DE" dirty="0" smtClean="0"/>
              <a:t> </a:t>
            </a:r>
            <a:r>
              <a:rPr lang="de-DE" dirty="0" err="1" smtClean="0"/>
              <a:t>the</a:t>
            </a:r>
            <a:r>
              <a:rPr lang="de-DE" dirty="0" smtClean="0"/>
              <a:t> </a:t>
            </a:r>
            <a:r>
              <a:rPr lang="de-DE" dirty="0" err="1" smtClean="0"/>
              <a:t>text</a:t>
            </a:r>
            <a:r>
              <a:rPr lang="de-DE" dirty="0" smtClean="0"/>
              <a:t> box - </a:t>
            </a:r>
            <a:r>
              <a:rPr lang="de-DE" dirty="0" err="1" smtClean="0"/>
              <a:t>the</a:t>
            </a:r>
            <a:r>
              <a:rPr lang="de-DE" dirty="0" smtClean="0"/>
              <a:t> </a:t>
            </a:r>
            <a:r>
              <a:rPr lang="de-DE" dirty="0" err="1" smtClean="0"/>
              <a:t>text</a:t>
            </a:r>
            <a:r>
              <a:rPr lang="de-DE" dirty="0" smtClean="0"/>
              <a:t> </a:t>
            </a:r>
            <a:r>
              <a:rPr lang="de-DE" dirty="0" err="1" smtClean="0"/>
              <a:t>always</a:t>
            </a:r>
            <a:r>
              <a:rPr lang="de-DE" dirty="0" smtClean="0"/>
              <a:t> </a:t>
            </a:r>
            <a:r>
              <a:rPr lang="de-DE" dirty="0" err="1" smtClean="0"/>
              <a:t>has</a:t>
            </a:r>
            <a:r>
              <a:rPr lang="de-DE" dirty="0" smtClean="0"/>
              <a:t> </a:t>
            </a:r>
            <a:r>
              <a:rPr lang="de-DE" dirty="0" err="1" smtClean="0"/>
              <a:t>to</a:t>
            </a:r>
            <a:r>
              <a:rPr lang="de-DE" dirty="0" smtClean="0"/>
              <a:t> fit in </a:t>
            </a:r>
            <a:r>
              <a:rPr lang="de-DE" dirty="0" err="1" smtClean="0"/>
              <a:t>the</a:t>
            </a:r>
            <a:r>
              <a:rPr lang="de-DE" dirty="0" smtClean="0"/>
              <a:t> </a:t>
            </a:r>
            <a:r>
              <a:rPr lang="de-DE" dirty="0" err="1" smtClean="0"/>
              <a:t>text</a:t>
            </a:r>
            <a:r>
              <a:rPr lang="de-DE" dirty="0" smtClean="0"/>
              <a:t> box.</a:t>
            </a:r>
          </a:p>
        </p:txBody>
      </p:sp>
      <p:sp>
        <p:nvSpPr>
          <p:cNvPr id="4" name="Textplatzhalter 7"/>
          <p:cNvSpPr>
            <a:spLocks noGrp="1"/>
          </p:cNvSpPr>
          <p:nvPr>
            <p:ph type="body" sz="quarter" idx="21" hasCustomPrompt="1"/>
          </p:nvPr>
        </p:nvSpPr>
        <p:spPr>
          <a:xfrm>
            <a:off x="630000" y="1531200"/>
            <a:ext cx="10914644" cy="576000"/>
          </a:xfrm>
        </p:spPr>
        <p:txBody>
          <a:bodyPr lIns="0" tIns="0" rIns="0" bIns="0">
            <a:noAutofit/>
          </a:bodyPr>
          <a:lstStyle>
            <a:lvl1pPr marL="0" indent="0">
              <a:buFontTx/>
              <a:buNone/>
              <a:defRPr sz="1867" b="1" cap="all" baseline="0">
                <a:solidFill>
                  <a:srgbClr val="005A99"/>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Insert Title</a:t>
            </a:r>
            <a:br>
              <a:rPr lang="de-DE" dirty="0" smtClean="0"/>
            </a:br>
            <a:r>
              <a:rPr lang="de-DE" dirty="0" err="1" smtClean="0"/>
              <a:t>Here</a:t>
            </a:r>
            <a:endParaRPr lang="de-DE" dirty="0"/>
          </a:p>
        </p:txBody>
      </p:sp>
      <p:sp>
        <p:nvSpPr>
          <p:cNvPr id="6" name="Bildplatzhalter 5"/>
          <p:cNvSpPr>
            <a:spLocks noGrp="1"/>
          </p:cNvSpPr>
          <p:nvPr>
            <p:ph type="pic" sz="quarter" idx="22"/>
          </p:nvPr>
        </p:nvSpPr>
        <p:spPr>
          <a:xfrm>
            <a:off x="6772800" y="0"/>
            <a:ext cx="2395200" cy="1027200"/>
          </a:xfrm>
        </p:spPr>
        <p:txBody>
          <a:bodyPr>
            <a:normAutofit/>
          </a:bodyPr>
          <a:lstStyle>
            <a:lvl1pPr>
              <a:defRPr sz="1467"/>
            </a:lvl1pPr>
          </a:lstStyle>
          <a:p>
            <a:r>
              <a:rPr lang="en-US" smtClean="0"/>
              <a:t>Click icon to add picture</a:t>
            </a:r>
            <a:endParaRPr lang="de-AT" dirty="0"/>
          </a:p>
        </p:txBody>
      </p:sp>
    </p:spTree>
    <p:extLst>
      <p:ext uri="{BB962C8B-B14F-4D97-AF65-F5344CB8AC3E}">
        <p14:creationId xmlns:p14="http://schemas.microsoft.com/office/powerpoint/2010/main" val="11828820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4" name="Diagrammplatzhalter 3"/>
          <p:cNvSpPr>
            <a:spLocks noGrp="1"/>
          </p:cNvSpPr>
          <p:nvPr>
            <p:ph type="chart" sz="quarter" idx="10"/>
          </p:nvPr>
        </p:nvSpPr>
        <p:spPr>
          <a:xfrm>
            <a:off x="630000" y="1540608"/>
            <a:ext cx="8481600" cy="4886533"/>
          </a:xfrm>
        </p:spPr>
        <p:txBody>
          <a:bodyPr/>
          <a:lstStyle/>
          <a:p>
            <a:r>
              <a:rPr lang="en-US" smtClean="0"/>
              <a:t>Click icon to add chart</a:t>
            </a:r>
            <a:endParaRPr lang="de-AT"/>
          </a:p>
        </p:txBody>
      </p:sp>
      <p:sp>
        <p:nvSpPr>
          <p:cNvPr id="5"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39464646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and Text (right)">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628703" y="1545310"/>
            <a:ext cx="8553600" cy="4873833"/>
          </a:xfrm>
        </p:spPr>
        <p:txBody>
          <a:bodyPr/>
          <a:lstStyle/>
          <a:p>
            <a:r>
              <a:rPr lang="en-US" smtClean="0"/>
              <a:t>Click icon to add SmartArt graphic</a:t>
            </a:r>
            <a:endParaRPr lang="de-AT" dirty="0"/>
          </a:p>
        </p:txBody>
      </p:sp>
      <p:sp>
        <p:nvSpPr>
          <p:cNvPr id="6" name="Textplatzhalter 25"/>
          <p:cNvSpPr>
            <a:spLocks noGrp="1"/>
          </p:cNvSpPr>
          <p:nvPr>
            <p:ph type="body" sz="quarter" idx="17" hasCustomPrompt="1"/>
          </p:nvPr>
        </p:nvSpPr>
        <p:spPr>
          <a:xfrm>
            <a:off x="9792000" y="1540608"/>
            <a:ext cx="1771200" cy="4873833"/>
          </a:xfrm>
        </p:spPr>
        <p:txBody>
          <a:bodyPr lIns="0" tIns="0" rIns="0" bIns="0">
            <a:noAutofit/>
          </a:bodyPr>
          <a:lstStyle>
            <a:lvl1pPr marL="0" indent="0">
              <a:buFontTx/>
              <a:buNone/>
              <a:defRPr sz="1867">
                <a:solidFill>
                  <a:schemeClr val="tx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smtClean="0"/>
              <a:t>Insert Text </a:t>
            </a:r>
            <a:r>
              <a:rPr lang="de-DE" dirty="0" err="1" smtClean="0"/>
              <a:t>here</a:t>
            </a:r>
            <a:endParaRPr lang="de-DE" dirty="0"/>
          </a:p>
        </p:txBody>
      </p:sp>
      <p:sp>
        <p:nvSpPr>
          <p:cNvPr id="5"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1948447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ic only">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630000" y="1545310"/>
            <a:ext cx="10924800" cy="4873833"/>
          </a:xfrm>
        </p:spPr>
        <p:txBody>
          <a:bodyPr/>
          <a:lstStyle/>
          <a:p>
            <a:r>
              <a:rPr lang="en-US" smtClean="0"/>
              <a:t>Click icon to add SmartArt graphic</a:t>
            </a:r>
            <a:endParaRPr lang="de-AT" dirty="0"/>
          </a:p>
        </p:txBody>
      </p:sp>
      <p:sp>
        <p:nvSpPr>
          <p:cNvPr id="5"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3995970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graphicFrame>
        <p:nvGraphicFramePr>
          <p:cNvPr id="3" name="tbl_Info">
            <a:hlinkClick r:id="" action="ppaction://hlinkshowjump?jump=nextslide"/>
          </p:cNvPr>
          <p:cNvGraphicFramePr>
            <a:graphicFrameLocks noGrp="1"/>
          </p:cNvGraphicFramePr>
          <p:nvPr userDrawn="1">
            <p:extLst>
              <p:ext uri="{D42A27DB-BD31-4B8C-83A1-F6EECF244321}">
                <p14:modId xmlns:p14="http://schemas.microsoft.com/office/powerpoint/2010/main" val="13909576"/>
              </p:ext>
            </p:extLst>
          </p:nvPr>
        </p:nvGraphicFramePr>
        <p:xfrm>
          <a:off x="710379" y="2557993"/>
          <a:ext cx="5193600" cy="2964731"/>
        </p:xfrm>
        <a:graphic>
          <a:graphicData uri="http://schemas.openxmlformats.org/drawingml/2006/table">
            <a:tbl>
              <a:tblPr/>
              <a:tblGrid>
                <a:gridCol w="2003452"/>
                <a:gridCol w="3190148"/>
              </a:tblGrid>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endParaRPr kumimoji="0" lang="de-DE" sz="1200" b="0" i="0" u="none" strike="noStrike" cap="none" normalizeH="0" baseline="0" noProof="0" dirty="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Co-Author(s):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endParaRPr kumimoji="0" lang="en-GB" sz="1200" b="0" i="0" u="none" strike="noStrike" cap="none" normalizeH="0" baseline="0" noProof="0" dirty="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Approved by:</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 Leader: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Version:</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rPr>
                        <a:t>1.0</a:t>
                      </a: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Release date:</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rPr>
                        <a:t>15.12.2015</a:t>
                      </a: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Security level:</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rPr>
                        <a:t>Confidential</a:t>
                      </a:r>
                      <a:endParaRPr kumimoji="0" lang="en-GB" sz="1200" b="0" i="0" u="none" strike="noStrike" cap="none" normalizeH="0" baseline="0" noProof="0" dirty="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Customer: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Task ID:</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smtClean="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Department: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smtClean="0">
                        <a:ln>
                          <a:noFill/>
                        </a:ln>
                        <a:solidFill>
                          <a:srgbClr val="005A99"/>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r>
            </a:tbl>
          </a:graphicData>
        </a:graphic>
      </p:graphicFrame>
      <p:sp>
        <p:nvSpPr>
          <p:cNvPr id="4" name="Titel 1"/>
          <p:cNvSpPr>
            <a:spLocks noGrp="1"/>
          </p:cNvSpPr>
          <p:nvPr>
            <p:ph type="ctrTitle" hasCustomPrompt="1"/>
          </p:nvPr>
        </p:nvSpPr>
        <p:spPr>
          <a:xfrm>
            <a:off x="630000" y="349200"/>
            <a:ext cx="9148800" cy="672000"/>
          </a:xfrm>
        </p:spPr>
        <p:txBody>
          <a:bodyPr/>
          <a:lstStyle>
            <a:lvl1pPr>
              <a:defRPr baseline="0"/>
            </a:lvl1pPr>
          </a:lstStyle>
          <a:p>
            <a:r>
              <a:rPr lang="en-US" noProof="0" dirty="0" smtClean="0"/>
              <a:t>Internal</a:t>
            </a:r>
            <a:endParaRPr lang="en-US" noProof="0" dirty="0"/>
          </a:p>
        </p:txBody>
      </p:sp>
      <p:sp>
        <p:nvSpPr>
          <p:cNvPr id="5" name="Untertitel 2"/>
          <p:cNvSpPr>
            <a:spLocks noGrp="1"/>
          </p:cNvSpPr>
          <p:nvPr>
            <p:ph type="subTitle" idx="1" hasCustomPrompt="1"/>
          </p:nvPr>
        </p:nvSpPr>
        <p:spPr>
          <a:xfrm>
            <a:off x="630000" y="1536000"/>
            <a:ext cx="10914933" cy="577608"/>
          </a:xfrm>
        </p:spPr>
        <p:txBody>
          <a:bodyPr/>
          <a:lstStyle>
            <a:lvl1pPr marL="0" indent="0" algn="l">
              <a:spcAft>
                <a:spcPts val="0"/>
              </a:spcAft>
              <a:buNone/>
              <a:defRPr b="1" cap="all" baseline="0">
                <a:solidFill>
                  <a:srgbClr val="005A99"/>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err="1" smtClean="0"/>
              <a:t>InSert</a:t>
            </a:r>
            <a:r>
              <a:rPr lang="en-US" noProof="0" dirty="0" smtClean="0"/>
              <a:t> title </a:t>
            </a:r>
          </a:p>
          <a:p>
            <a:r>
              <a:rPr lang="en-US" noProof="0" dirty="0" smtClean="0"/>
              <a:t>Here</a:t>
            </a:r>
            <a:endParaRPr lang="en-US" noProof="0" dirty="0"/>
          </a:p>
        </p:txBody>
      </p:sp>
      <p:sp>
        <p:nvSpPr>
          <p:cNvPr id="6" name="Bildplatzhalter 12"/>
          <p:cNvSpPr>
            <a:spLocks noGrp="1"/>
          </p:cNvSpPr>
          <p:nvPr>
            <p:ph type="pic" sz="quarter" idx="10" hasCustomPrompt="1"/>
          </p:nvPr>
        </p:nvSpPr>
        <p:spPr>
          <a:xfrm>
            <a:off x="6479117" y="2280000"/>
            <a:ext cx="5069416" cy="4137733"/>
          </a:xfrm>
        </p:spPr>
        <p:txBody>
          <a:bodyPr lIns="72000" tIns="72000"/>
          <a:lstStyle>
            <a:lvl1pPr>
              <a:defRPr sz="1600" baseline="0">
                <a:solidFill>
                  <a:srgbClr val="999999"/>
                </a:solidFill>
              </a:defRPr>
            </a:lvl1pPr>
          </a:lstStyle>
          <a:p>
            <a:r>
              <a:rPr lang="en-US" noProof="0" dirty="0" smtClean="0"/>
              <a:t>Add picture by clicking on the symbol or place a picture within the placeholder frame.</a:t>
            </a:r>
            <a:endParaRPr lang="en-US" noProof="0" dirty="0"/>
          </a:p>
        </p:txBody>
      </p:sp>
      <p:sp>
        <p:nvSpPr>
          <p:cNvPr id="8" name="Textfeld 10"/>
          <p:cNvSpPr txBox="1"/>
          <p:nvPr userDrawn="1"/>
        </p:nvSpPr>
        <p:spPr>
          <a:xfrm>
            <a:off x="643200" y="5966328"/>
            <a:ext cx="5145600" cy="451405"/>
          </a:xfrm>
          <a:prstGeom prst="rect">
            <a:avLst/>
          </a:prstGeom>
          <a:noFill/>
        </p:spPr>
        <p:txBody>
          <a:bodyPr wrap="square" lIns="0" tIns="0" rIns="0" bIns="0" rtlCol="0">
            <a:noAutofit/>
          </a:bodyPr>
          <a:lstStyle/>
          <a:p>
            <a:r>
              <a:rPr lang="en-US" sz="1067" noProof="0" smtClean="0">
                <a:solidFill>
                  <a:srgbClr val="005A99"/>
                </a:solidFill>
                <a:latin typeface="Verdana" panose="020B0604030504040204" pitchFamily="34" charset="0"/>
                <a:ea typeface="Verdana" panose="020B0604030504040204" pitchFamily="34" charset="0"/>
                <a:cs typeface="Verdana" panose="020B0604030504040204" pitchFamily="34" charset="0"/>
              </a:rPr>
              <a:t>Copyright © 2015, AVL List GmbH (Headquarters)</a:t>
            </a:r>
            <a:endParaRPr lang="en-US" sz="1067" noProof="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6769487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block">
    <p:spTree>
      <p:nvGrpSpPr>
        <p:cNvPr id="1" name=""/>
        <p:cNvGrpSpPr/>
        <p:nvPr/>
      </p:nvGrpSpPr>
      <p:grpSpPr>
        <a:xfrm>
          <a:off x="0" y="0"/>
          <a:ext cx="0" cy="0"/>
          <a:chOff x="0" y="0"/>
          <a:chExt cx="0" cy="0"/>
        </a:xfrm>
      </p:grpSpPr>
      <p:sp>
        <p:nvSpPr>
          <p:cNvPr id="3" name="Textplatzhalter 6"/>
          <p:cNvSpPr>
            <a:spLocks noGrp="1"/>
          </p:cNvSpPr>
          <p:nvPr>
            <p:ph type="body" sz="quarter" idx="21" hasCustomPrompt="1"/>
          </p:nvPr>
        </p:nvSpPr>
        <p:spPr>
          <a:xfrm>
            <a:off x="8160000" y="2342400"/>
            <a:ext cx="3388533" cy="4062633"/>
          </a:xfrm>
          <a:solidFill>
            <a:schemeClr val="bg1">
              <a:lumMod val="75000"/>
            </a:schemeClr>
          </a:solidFill>
        </p:spPr>
        <p:txBody>
          <a:bodyPr lIns="72000" tIns="216000">
            <a:noAutofit/>
          </a:bodyPr>
          <a:lstStyle>
            <a:lvl1pPr marL="0" indent="0">
              <a:lnSpc>
                <a:spcPct val="90000"/>
              </a:lnSpc>
              <a:spcBef>
                <a:spcPts val="1600"/>
              </a:spcBef>
              <a:spcAft>
                <a:spcPts val="800"/>
              </a:spcAft>
              <a:buFontTx/>
              <a:buNone/>
              <a:defRPr sz="1867">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de-DE" dirty="0" smtClean="0"/>
              <a:t>Insert Text</a:t>
            </a:r>
          </a:p>
          <a:p>
            <a:pPr lvl="0"/>
            <a:endParaRPr lang="de-DE" dirty="0" smtClean="0"/>
          </a:p>
        </p:txBody>
      </p:sp>
      <p:sp>
        <p:nvSpPr>
          <p:cNvPr id="4" name="Textplatzhalter 6"/>
          <p:cNvSpPr>
            <a:spLocks noGrp="1"/>
          </p:cNvSpPr>
          <p:nvPr>
            <p:ph type="body" sz="quarter" idx="19" hasCustomPrompt="1"/>
          </p:nvPr>
        </p:nvSpPr>
        <p:spPr>
          <a:xfrm>
            <a:off x="4392000" y="2342400"/>
            <a:ext cx="3408000" cy="4062633"/>
          </a:xfrm>
          <a:solidFill>
            <a:schemeClr val="bg1">
              <a:lumMod val="75000"/>
            </a:schemeClr>
          </a:solidFill>
        </p:spPr>
        <p:txBody>
          <a:bodyPr lIns="72000" tIns="216000">
            <a:noAutofit/>
          </a:bodyPr>
          <a:lstStyle>
            <a:lvl1pPr marL="0" indent="0">
              <a:lnSpc>
                <a:spcPct val="90000"/>
              </a:lnSpc>
              <a:spcBef>
                <a:spcPts val="1600"/>
              </a:spcBef>
              <a:spcAft>
                <a:spcPts val="800"/>
              </a:spcAft>
              <a:buFontTx/>
              <a:buNone/>
              <a:defRPr sz="1867">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de-DE" dirty="0" smtClean="0"/>
              <a:t>Insert Text</a:t>
            </a:r>
          </a:p>
          <a:p>
            <a:pPr lvl="0"/>
            <a:endParaRPr lang="de-DE" dirty="0" smtClean="0"/>
          </a:p>
        </p:txBody>
      </p:sp>
      <p:sp>
        <p:nvSpPr>
          <p:cNvPr id="5" name="Textplatzhalter 6"/>
          <p:cNvSpPr>
            <a:spLocks noGrp="1"/>
          </p:cNvSpPr>
          <p:nvPr>
            <p:ph type="body" sz="quarter" idx="17" hasCustomPrompt="1"/>
          </p:nvPr>
        </p:nvSpPr>
        <p:spPr>
          <a:xfrm>
            <a:off x="630000" y="2342400"/>
            <a:ext cx="3407583" cy="4062633"/>
          </a:xfrm>
          <a:solidFill>
            <a:schemeClr val="bg1">
              <a:lumMod val="75000"/>
            </a:schemeClr>
          </a:solidFill>
        </p:spPr>
        <p:txBody>
          <a:bodyPr lIns="72000" tIns="216000">
            <a:noAutofit/>
          </a:bodyPr>
          <a:lstStyle>
            <a:lvl1pPr marL="0" indent="0">
              <a:lnSpc>
                <a:spcPct val="90000"/>
              </a:lnSpc>
              <a:spcBef>
                <a:spcPts val="1600"/>
              </a:spcBef>
              <a:spcAft>
                <a:spcPts val="800"/>
              </a:spcAft>
              <a:buFontTx/>
              <a:buNone/>
              <a:defRPr sz="1867">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de-DE" dirty="0" smtClean="0"/>
              <a:t>Insert Text</a:t>
            </a:r>
          </a:p>
          <a:p>
            <a:pPr lvl="0"/>
            <a:endParaRPr lang="de-DE" dirty="0" smtClean="0"/>
          </a:p>
        </p:txBody>
      </p:sp>
      <p:sp>
        <p:nvSpPr>
          <p:cNvPr id="6" name="Textplatzhalter 4"/>
          <p:cNvSpPr>
            <a:spLocks noGrp="1"/>
          </p:cNvSpPr>
          <p:nvPr>
            <p:ph type="body" sz="quarter" idx="16" hasCustomPrompt="1"/>
          </p:nvPr>
        </p:nvSpPr>
        <p:spPr>
          <a:xfrm>
            <a:off x="630000" y="1530350"/>
            <a:ext cx="3407583" cy="936849"/>
          </a:xfrm>
          <a:solidFill>
            <a:schemeClr val="bg1">
              <a:lumMod val="50000"/>
            </a:schemeClr>
          </a:solidFill>
        </p:spPr>
        <p:txBody>
          <a:bodyPr lIns="72000" tIns="3600">
            <a:noAutofit/>
          </a:bodyPr>
          <a:lstStyle>
            <a:lvl1pPr marL="0" indent="0">
              <a:buFontTx/>
              <a:buNone/>
              <a:defRPr sz="1867" b="1" cap="all"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de-DE" dirty="0" smtClean="0"/>
              <a:t>Edit Headline</a:t>
            </a:r>
            <a:endParaRPr lang="de-DE" dirty="0"/>
          </a:p>
        </p:txBody>
      </p:sp>
      <p:sp>
        <p:nvSpPr>
          <p:cNvPr id="7" name="Textplatzhalter 4"/>
          <p:cNvSpPr>
            <a:spLocks noGrp="1"/>
          </p:cNvSpPr>
          <p:nvPr>
            <p:ph type="body" sz="quarter" idx="18" hasCustomPrompt="1"/>
          </p:nvPr>
        </p:nvSpPr>
        <p:spPr>
          <a:xfrm>
            <a:off x="4392000" y="1530350"/>
            <a:ext cx="3408000" cy="936849"/>
          </a:xfrm>
          <a:solidFill>
            <a:schemeClr val="bg1">
              <a:lumMod val="50000"/>
            </a:schemeClr>
          </a:solidFill>
        </p:spPr>
        <p:txBody>
          <a:bodyPr lIns="72000" tIns="3600">
            <a:noAutofit/>
          </a:bodyPr>
          <a:lstStyle>
            <a:lvl1pPr marL="0" indent="0">
              <a:buFontTx/>
              <a:buNone/>
              <a:defRPr sz="1867" b="1" cap="all"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de-DE" dirty="0" smtClean="0"/>
              <a:t>Edit Headline</a:t>
            </a:r>
            <a:endParaRPr lang="de-DE" dirty="0"/>
          </a:p>
        </p:txBody>
      </p:sp>
      <p:sp>
        <p:nvSpPr>
          <p:cNvPr id="8" name="Textplatzhalter 4"/>
          <p:cNvSpPr>
            <a:spLocks noGrp="1"/>
          </p:cNvSpPr>
          <p:nvPr>
            <p:ph type="body" sz="quarter" idx="20" hasCustomPrompt="1"/>
          </p:nvPr>
        </p:nvSpPr>
        <p:spPr>
          <a:xfrm>
            <a:off x="8160000" y="1530350"/>
            <a:ext cx="3388533" cy="936849"/>
          </a:xfrm>
          <a:solidFill>
            <a:schemeClr val="bg1">
              <a:lumMod val="50000"/>
            </a:schemeClr>
          </a:solidFill>
        </p:spPr>
        <p:txBody>
          <a:bodyPr lIns="72000" tIns="3600">
            <a:noAutofit/>
          </a:bodyPr>
          <a:lstStyle>
            <a:lvl1pPr marL="0" indent="0">
              <a:buFontTx/>
              <a:buNone/>
              <a:defRPr sz="1867" b="1" cap="all"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de-DE" dirty="0" smtClean="0"/>
              <a:t>Edit Headline</a:t>
            </a:r>
            <a:endParaRPr lang="de-DE" dirty="0"/>
          </a:p>
        </p:txBody>
      </p:sp>
      <p:pic>
        <p:nvPicPr>
          <p:cNvPr id="12" name="Bild 26" descr="PK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83499" y="5949281"/>
            <a:ext cx="1080000" cy="423003"/>
          </a:xfrm>
          <a:prstGeom prst="rect">
            <a:avLst/>
          </a:prstGeom>
        </p:spPr>
      </p:pic>
      <p:pic>
        <p:nvPicPr>
          <p:cNvPr id="13" name="Picture 2"/>
          <p:cNvPicPr preferRelativeResize="0">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5423925" y="5949281"/>
            <a:ext cx="1170195" cy="418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Bild 27" descr="F1.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552384" y="6021288"/>
            <a:ext cx="1080000" cy="340301"/>
          </a:xfrm>
          <a:prstGeom prst="rect">
            <a:avLst/>
          </a:prstGeom>
        </p:spPr>
      </p:pic>
      <p:sp>
        <p:nvSpPr>
          <p:cNvPr id="15"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101425526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with Backgroundimage English">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Textfeld 6"/>
          <p:cNvSpPr txBox="1"/>
          <p:nvPr userDrawn="1"/>
        </p:nvSpPr>
        <p:spPr>
          <a:xfrm>
            <a:off x="4896000" y="3909054"/>
            <a:ext cx="2400000" cy="287323"/>
          </a:xfrm>
          <a:prstGeom prst="rect">
            <a:avLst/>
          </a:prstGeom>
          <a:noFill/>
        </p:spPr>
        <p:txBody>
          <a:bodyPr wrap="square" lIns="0" tIns="0" rIns="0" bIns="0" rtlCol="0">
            <a:spAutoFit/>
          </a:bodyPr>
          <a:lstStyle/>
          <a:p>
            <a:pPr algn="ctr"/>
            <a:r>
              <a:rPr lang="de-DE" sz="1867" dirty="0" smtClean="0">
                <a:solidFill>
                  <a:schemeClr val="tx1">
                    <a:lumMod val="65000"/>
                    <a:lumOff val="35000"/>
                  </a:schemeClr>
                </a:solidFill>
                <a:latin typeface="Verdana"/>
                <a:cs typeface="Verdana"/>
              </a:rPr>
              <a:t>www.avl.com</a:t>
            </a:r>
            <a:endParaRPr lang="de-DE" sz="1867" dirty="0">
              <a:solidFill>
                <a:schemeClr val="tx1">
                  <a:lumMod val="65000"/>
                  <a:lumOff val="35000"/>
                </a:schemeClr>
              </a:solidFill>
              <a:latin typeface="Verdana"/>
              <a:cs typeface="Verdana"/>
            </a:endParaRPr>
          </a:p>
        </p:txBody>
      </p:sp>
      <p:sp>
        <p:nvSpPr>
          <p:cNvPr id="8" name="Textfeld 7"/>
          <p:cNvSpPr txBox="1"/>
          <p:nvPr userDrawn="1"/>
        </p:nvSpPr>
        <p:spPr>
          <a:xfrm>
            <a:off x="4934400" y="1550400"/>
            <a:ext cx="2318400" cy="410433"/>
          </a:xfrm>
          <a:prstGeom prst="rect">
            <a:avLst/>
          </a:prstGeom>
          <a:noFill/>
        </p:spPr>
        <p:txBody>
          <a:bodyPr wrap="square" lIns="0" tIns="0" rIns="0" bIns="0" rtlCol="0">
            <a:spAutoFit/>
          </a:bodyPr>
          <a:lstStyle/>
          <a:p>
            <a:pPr algn="ctr"/>
            <a:r>
              <a:rPr lang="de-DE" sz="2667" b="1" dirty="0" smtClean="0">
                <a:solidFill>
                  <a:srgbClr val="005A99"/>
                </a:solidFill>
                <a:latin typeface="Verdana"/>
                <a:cs typeface="Verdana"/>
              </a:rPr>
              <a:t>THANK</a:t>
            </a:r>
            <a:r>
              <a:rPr lang="de-DE" sz="2667" b="1" baseline="0" dirty="0" smtClean="0">
                <a:solidFill>
                  <a:srgbClr val="005A99"/>
                </a:solidFill>
                <a:latin typeface="Verdana"/>
                <a:cs typeface="Verdana"/>
              </a:rPr>
              <a:t> YOU</a:t>
            </a:r>
            <a:endParaRPr lang="de-DE" sz="2667" b="1" dirty="0">
              <a:solidFill>
                <a:srgbClr val="005A99"/>
              </a:solidFill>
              <a:latin typeface="Verdana"/>
              <a:cs typeface="Verdana"/>
            </a:endParaRPr>
          </a:p>
        </p:txBody>
      </p:sp>
      <p:sp>
        <p:nvSpPr>
          <p:cNvPr id="12" name="Textfeld 11"/>
          <p:cNvSpPr txBox="1"/>
          <p:nvPr userDrawn="1"/>
        </p:nvSpPr>
        <p:spPr>
          <a:xfrm>
            <a:off x="11688000" y="6709919"/>
            <a:ext cx="358792" cy="153888"/>
          </a:xfrm>
          <a:prstGeom prst="rect">
            <a:avLst/>
          </a:prstGeom>
          <a:noFill/>
        </p:spPr>
        <p:txBody>
          <a:bodyPr wrap="square" lIns="0" tIns="0" rIns="0" bIns="0" rtlCol="0" anchor="ctr">
            <a:noAutofit/>
          </a:bodyPr>
          <a:lstStyle/>
          <a:p>
            <a:pPr algn="r"/>
            <a:endParaRPr lang="en-US" sz="1067" noProof="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AVL_Logo_Master"/>
          <p:cNvPicPr>
            <a:picLocks noChangeAspect="1"/>
          </p:cNvPicPr>
          <p:nvPr userDrawn="1"/>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4869600" y="2034802"/>
            <a:ext cx="2448000" cy="1871267"/>
          </a:xfrm>
          <a:prstGeom prst="rect">
            <a:avLst/>
          </a:prstGeom>
        </p:spPr>
      </p:pic>
    </p:spTree>
    <p:extLst>
      <p:ext uri="{BB962C8B-B14F-4D97-AF65-F5344CB8AC3E}">
        <p14:creationId xmlns:p14="http://schemas.microsoft.com/office/powerpoint/2010/main" val="309158149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inal Slide with Backgroundimage Germa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Textfeld 7"/>
          <p:cNvSpPr txBox="1"/>
          <p:nvPr userDrawn="1"/>
        </p:nvSpPr>
        <p:spPr>
          <a:xfrm>
            <a:off x="3988800" y="1550401"/>
            <a:ext cx="4209600" cy="410433"/>
          </a:xfrm>
          <a:prstGeom prst="rect">
            <a:avLst/>
          </a:prstGeom>
          <a:noFill/>
        </p:spPr>
        <p:txBody>
          <a:bodyPr wrap="square" lIns="0" tIns="0" rIns="0" bIns="0" rtlCol="0">
            <a:spAutoFit/>
          </a:bodyPr>
          <a:lstStyle/>
          <a:p>
            <a:pPr algn="ctr"/>
            <a:r>
              <a:rPr lang="de-DE" sz="2667" b="1" dirty="0" smtClean="0">
                <a:solidFill>
                  <a:srgbClr val="005A99"/>
                </a:solidFill>
                <a:latin typeface="Verdana"/>
                <a:cs typeface="Verdana"/>
              </a:rPr>
              <a:t>VIELEN</a:t>
            </a:r>
            <a:r>
              <a:rPr lang="de-DE" sz="2667" b="1" baseline="0" dirty="0" smtClean="0">
                <a:solidFill>
                  <a:srgbClr val="005A99"/>
                </a:solidFill>
                <a:latin typeface="Verdana"/>
                <a:cs typeface="Verdana"/>
              </a:rPr>
              <a:t> DANK</a:t>
            </a:r>
            <a:endParaRPr lang="de-DE" sz="2667" b="1" dirty="0">
              <a:solidFill>
                <a:srgbClr val="005A99"/>
              </a:solidFill>
              <a:latin typeface="Verdana"/>
              <a:cs typeface="Verdana"/>
            </a:endParaRPr>
          </a:p>
        </p:txBody>
      </p:sp>
      <p:pic>
        <p:nvPicPr>
          <p:cNvPr id="3" name="AVL_Logo_Master"/>
          <p:cNvPicPr>
            <a:picLocks noChangeAspect="1"/>
          </p:cNvPicPr>
          <p:nvPr userDrawn="1"/>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4865265" y="2037054"/>
            <a:ext cx="2448000" cy="1867119"/>
          </a:xfrm>
          <a:prstGeom prst="rect">
            <a:avLst/>
          </a:prstGeom>
        </p:spPr>
      </p:pic>
      <p:sp>
        <p:nvSpPr>
          <p:cNvPr id="6" name="Textfeld 5"/>
          <p:cNvSpPr txBox="1"/>
          <p:nvPr userDrawn="1"/>
        </p:nvSpPr>
        <p:spPr>
          <a:xfrm>
            <a:off x="4896000" y="3909054"/>
            <a:ext cx="2400000" cy="287323"/>
          </a:xfrm>
          <a:prstGeom prst="rect">
            <a:avLst/>
          </a:prstGeom>
          <a:noFill/>
        </p:spPr>
        <p:txBody>
          <a:bodyPr wrap="square" lIns="0" tIns="0" rIns="0" bIns="0" rtlCol="0">
            <a:spAutoFit/>
          </a:bodyPr>
          <a:lstStyle/>
          <a:p>
            <a:pPr algn="ctr"/>
            <a:r>
              <a:rPr lang="de-DE" sz="1867" dirty="0" smtClean="0">
                <a:solidFill>
                  <a:schemeClr val="tx1">
                    <a:lumMod val="65000"/>
                    <a:lumOff val="35000"/>
                  </a:schemeClr>
                </a:solidFill>
                <a:latin typeface="Verdana"/>
                <a:cs typeface="Verdana"/>
              </a:rPr>
              <a:t>www.avl.com</a:t>
            </a:r>
            <a:endParaRPr lang="de-DE" sz="1867" dirty="0">
              <a:solidFill>
                <a:schemeClr val="tx1">
                  <a:lumMod val="65000"/>
                  <a:lumOff val="35000"/>
                </a:schemeClr>
              </a:solidFill>
              <a:latin typeface="Verdana"/>
              <a:cs typeface="Verdana"/>
            </a:endParaRPr>
          </a:p>
        </p:txBody>
      </p:sp>
    </p:spTree>
    <p:extLst>
      <p:ext uri="{BB962C8B-B14F-4D97-AF65-F5344CB8AC3E}">
        <p14:creationId xmlns:p14="http://schemas.microsoft.com/office/powerpoint/2010/main" val="1891317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4" name="Textfeld 3"/>
          <p:cNvSpPr txBox="1"/>
          <p:nvPr userDrawn="1"/>
        </p:nvSpPr>
        <p:spPr>
          <a:xfrm>
            <a:off x="4896000" y="4444801"/>
            <a:ext cx="2400000" cy="287323"/>
          </a:xfrm>
          <a:prstGeom prst="rect">
            <a:avLst/>
          </a:prstGeom>
          <a:noFill/>
        </p:spPr>
        <p:txBody>
          <a:bodyPr wrap="square" lIns="0" tIns="0" rIns="0" bIns="0" rtlCol="0">
            <a:spAutoFit/>
          </a:bodyPr>
          <a:lstStyle/>
          <a:p>
            <a:pPr algn="ctr"/>
            <a:r>
              <a:rPr lang="de-DE" sz="1867" dirty="0" smtClean="0">
                <a:solidFill>
                  <a:schemeClr val="tx1">
                    <a:lumMod val="65000"/>
                    <a:lumOff val="35000"/>
                  </a:schemeClr>
                </a:solidFill>
                <a:latin typeface="Verdana"/>
                <a:cs typeface="Verdana"/>
              </a:rPr>
              <a:t>www.avl.com</a:t>
            </a:r>
            <a:endParaRPr lang="de-DE" sz="1867" dirty="0">
              <a:solidFill>
                <a:schemeClr val="tx1">
                  <a:lumMod val="65000"/>
                  <a:lumOff val="35000"/>
                </a:schemeClr>
              </a:solidFill>
              <a:latin typeface="Verdana"/>
              <a:cs typeface="Verdana"/>
            </a:endParaRPr>
          </a:p>
        </p:txBody>
      </p:sp>
      <p:sp>
        <p:nvSpPr>
          <p:cNvPr id="5" name="Rechteck 4"/>
          <p:cNvSpPr/>
          <p:nvPr userDrawn="1"/>
        </p:nvSpPr>
        <p:spPr>
          <a:xfrm>
            <a:off x="8425139" y="-12441"/>
            <a:ext cx="3791744" cy="141277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AT" sz="3200"/>
          </a:p>
        </p:txBody>
      </p:sp>
      <p:pic>
        <p:nvPicPr>
          <p:cNvPr id="2" name="AVL_Logo_Maste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868108" y="2572801"/>
            <a:ext cx="2448000" cy="1872000"/>
          </a:xfrm>
          <a:prstGeom prst="rect">
            <a:avLst/>
          </a:prstGeom>
        </p:spPr>
      </p:pic>
    </p:spTree>
    <p:extLst>
      <p:ext uri="{BB962C8B-B14F-4D97-AF65-F5344CB8AC3E}">
        <p14:creationId xmlns:p14="http://schemas.microsoft.com/office/powerpoint/2010/main" val="10322566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2F7B754-779B-4934-B293-AA25353C476A}" type="datetimeFigureOut">
              <a:rPr lang="en-US" smtClean="0"/>
              <a:t>6/2/2016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FE9ECE0-D1FB-4235-A553-3B6F82AD8207}" type="slidenum">
              <a:rPr lang="en-US" smtClean="0"/>
              <a:t>‹#›</a:t>
            </a:fld>
            <a:endParaRPr lang="en-US"/>
          </a:p>
        </p:txBody>
      </p:sp>
    </p:spTree>
    <p:extLst>
      <p:ext uri="{BB962C8B-B14F-4D97-AF65-F5344CB8AC3E}">
        <p14:creationId xmlns:p14="http://schemas.microsoft.com/office/powerpoint/2010/main" val="59509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
        <p:nvSpPr>
          <p:cNvPr id="4" name="Textplatzhalter 3"/>
          <p:cNvSpPr>
            <a:spLocks noGrp="1"/>
          </p:cNvSpPr>
          <p:nvPr>
            <p:ph type="body" sz="quarter" idx="10" hasCustomPrompt="1"/>
          </p:nvPr>
        </p:nvSpPr>
        <p:spPr>
          <a:xfrm>
            <a:off x="4766400" y="1536000"/>
            <a:ext cx="6782133" cy="4881733"/>
          </a:xfrm>
        </p:spPr>
        <p:txBody>
          <a:bodyPr/>
          <a:lstStyle>
            <a:lvl1pPr marL="457189" indent="-457189">
              <a:lnSpc>
                <a:spcPct val="100000"/>
              </a:lnSpc>
              <a:spcBef>
                <a:spcPts val="800"/>
              </a:spcBef>
              <a:spcAft>
                <a:spcPts val="0"/>
              </a:spcAft>
              <a:buFont typeface="+mj-lt"/>
              <a:buAutoNum type="arabicPeriod"/>
              <a:defRPr sz="2400">
                <a:solidFill>
                  <a:srgbClr val="595959"/>
                </a:solidFill>
              </a:defRPr>
            </a:lvl1pPr>
            <a:lvl2pPr marL="1036174" indent="-533387">
              <a:spcAft>
                <a:spcPts val="1200"/>
              </a:spcAft>
              <a:buFont typeface="+mj-lt"/>
              <a:buAutoNum type="romanLcPeriod"/>
              <a:defRPr lang="en-US" sz="2400" kern="1200" baseline="0" noProof="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204354" indent="-226478">
              <a:spcAft>
                <a:spcPts val="1200"/>
              </a:spcAft>
              <a:defRPr sz="2400">
                <a:solidFill>
                  <a:schemeClr val="tx1">
                    <a:lumMod val="65000"/>
                    <a:lumOff val="35000"/>
                  </a:schemeClr>
                </a:solidFill>
              </a:defRPr>
            </a:lvl3pPr>
            <a:lvl4pPr marL="1540895" indent="-239178">
              <a:spcAft>
                <a:spcPts val="1200"/>
              </a:spcAft>
              <a:defRPr sz="2400">
                <a:solidFill>
                  <a:schemeClr val="tx1">
                    <a:lumMod val="65000"/>
                    <a:lumOff val="35000"/>
                  </a:schemeClr>
                </a:solidFill>
              </a:defRPr>
            </a:lvl4pPr>
            <a:lvl5pPr>
              <a:spcAft>
                <a:spcPts val="1200"/>
              </a:spcAft>
              <a:defRPr sz="2400" baseline="0">
                <a:solidFill>
                  <a:schemeClr val="tx1">
                    <a:lumMod val="65000"/>
                    <a:lumOff val="35000"/>
                  </a:schemeClr>
                </a:solidFill>
              </a:defRPr>
            </a:lvl5pPr>
          </a:lstStyle>
          <a:p>
            <a:pPr lvl="0"/>
            <a:r>
              <a:rPr lang="en-US" noProof="0" dirty="0" smtClean="0"/>
              <a:t>Agenda Topic One</a:t>
            </a:r>
          </a:p>
          <a:p>
            <a:pPr marL="959976" lvl="1" indent="-457189" algn="l" defTabSz="1219170" rtl="0" eaLnBrk="1" latinLnBrk="0" hangingPunct="1">
              <a:spcBef>
                <a:spcPts val="800"/>
              </a:spcBef>
              <a:spcAft>
                <a:spcPts val="1200"/>
              </a:spcAft>
              <a:buClr>
                <a:srgbClr val="999999"/>
              </a:buClr>
              <a:buFont typeface="+mj-lt"/>
              <a:buAutoNum type="romanLcPeriod"/>
            </a:pPr>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pic>
        <p:nvPicPr>
          <p:cNvPr id="6" name="Bild 7" descr="Visual_Kaleidoskop_Gesamt_RGB.jpg"/>
          <p:cNvPicPr>
            <a:picLocks noChangeAspect="1"/>
          </p:cNvPicPr>
          <p:nvPr userDrawn="1"/>
        </p:nvPicPr>
        <p:blipFill rotWithShape="1">
          <a:blip r:embed="rId2" cstate="screen">
            <a:extLst>
              <a:ext uri="{28A0092B-C50C-407E-A947-70E740481C1C}">
                <a14:useLocalDpi xmlns:a14="http://schemas.microsoft.com/office/drawing/2010/main"/>
              </a:ext>
            </a:extLst>
          </a:blip>
          <a:srcRect l="-1"/>
          <a:stretch/>
        </p:blipFill>
        <p:spPr>
          <a:xfrm>
            <a:off x="382101" y="1555886"/>
            <a:ext cx="3759308" cy="3849511"/>
          </a:xfrm>
          <a:prstGeom prst="rect">
            <a:avLst/>
          </a:prstGeom>
        </p:spPr>
      </p:pic>
    </p:spTree>
    <p:extLst>
      <p:ext uri="{BB962C8B-B14F-4D97-AF65-F5344CB8AC3E}">
        <p14:creationId xmlns:p14="http://schemas.microsoft.com/office/powerpoint/2010/main" val="40338383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29089" y="1531200"/>
            <a:ext cx="10915200" cy="488653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baseline="0">
                <a:solidFill>
                  <a:schemeClr val="tx1"/>
                </a:solidFill>
              </a:defRPr>
            </a:lvl5pPr>
          </a:lstStyle>
          <a:p>
            <a:pPr lvl="0"/>
            <a:r>
              <a:rPr lang="en-US" noProof="0" dirty="0" smtClean="0"/>
              <a:t>Edit text master format</a:t>
            </a:r>
            <a:br>
              <a:rPr lang="en-US" noProof="0" dirty="0" smtClean="0"/>
            </a:br>
            <a:r>
              <a:rPr lang="en-US" noProof="0" dirty="0" smtClean="0"/>
              <a:t/>
            </a:r>
            <a:br>
              <a:rPr lang="en-US" noProof="0" dirty="0" smtClean="0"/>
            </a:br>
            <a:r>
              <a:rPr lang="en-US" noProof="0" dirty="0" smtClean="0"/>
              <a:t>It’s allowed to use font sizes from 14pt to 18 </a:t>
            </a:r>
            <a:r>
              <a:rPr lang="en-US" noProof="0" dirty="0" err="1" smtClean="0"/>
              <a:t>pt</a:t>
            </a:r>
            <a:r>
              <a:rPr lang="en-US" noProof="0" dirty="0" smtClean="0"/>
              <a:t> – depending on the amount/characters of text. It’s not allowed to enlarge the text box – the text always has to fit in the text box</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29581541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274726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2699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30000" y="1530351"/>
            <a:ext cx="5088000" cy="4887383"/>
          </a:xfrm>
        </p:spPr>
        <p:txBody>
          <a:bodyPr/>
          <a:lstStyle>
            <a:lvl1pPr marL="241294" marR="0" indent="-241294"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sz="1867" baseline="0">
                <a:solidFill>
                  <a:schemeClr val="tx1"/>
                </a:solidFill>
              </a:defRPr>
            </a:lvl1pPr>
            <a:lvl2pPr>
              <a:defRPr sz="1867">
                <a:solidFill>
                  <a:schemeClr val="tx1"/>
                </a:solidFill>
              </a:defRPr>
            </a:lvl2pPr>
            <a:lvl3pPr marL="713300" indent="-226478">
              <a:defRPr sz="1867">
                <a:solidFill>
                  <a:schemeClr val="tx1"/>
                </a:solidFill>
              </a:defRPr>
            </a:lvl3pPr>
            <a:lvl4pPr marL="958827" indent="-239178">
              <a:defRPr sz="1867">
                <a:solidFill>
                  <a:schemeClr val="tx1"/>
                </a:solidFill>
              </a:defRPr>
            </a:lvl4pPr>
            <a:lvl5pPr marL="1198003" indent="-241294">
              <a:defRPr sz="1867">
                <a:solidFill>
                  <a:schemeClr val="tx1"/>
                </a:solidFill>
              </a:defRPr>
            </a:lvl5pPr>
            <a:lvl6pPr>
              <a:defRPr sz="2400"/>
            </a:lvl6pPr>
            <a:lvl7pPr>
              <a:defRPr sz="2400"/>
            </a:lvl7pPr>
            <a:lvl8pPr>
              <a:defRPr sz="2400"/>
            </a:lvl8pPr>
            <a:lvl9pPr>
              <a:defRPr sz="2400"/>
            </a:lvl9pPr>
          </a:lstStyle>
          <a:p>
            <a:pPr marL="241294" marR="0" lvl="0" indent="-241294"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lang="en-US" noProof="0" dirty="0" smtClean="0"/>
              <a:t>Edit text master format</a:t>
            </a:r>
            <a:br>
              <a:rPr lang="en-US" noProof="0" dirty="0" smtClean="0"/>
            </a:br>
            <a:r>
              <a:rPr lang="en-US" noProof="0" dirty="0" smtClean="0"/>
              <a:t/>
            </a:r>
            <a:br>
              <a:rPr lang="en-US" noProof="0" dirty="0" smtClean="0"/>
            </a:br>
            <a:r>
              <a:rPr lang="en-US" noProof="0" dirty="0" smtClean="0"/>
              <a:t>It’s allowed to use font sizes from 14pt to 18 </a:t>
            </a:r>
            <a:r>
              <a:rPr lang="en-US" noProof="0" dirty="0" err="1" smtClean="0"/>
              <a:t>pt</a:t>
            </a:r>
            <a:r>
              <a:rPr lang="en-US" noProof="0" dirty="0" smtClean="0"/>
              <a:t> – depending on the amount/characters of text. It’s not allowed to enlarge the text box – the text always has to fit in the text box</a:t>
            </a:r>
          </a:p>
          <a:p>
            <a:pPr marL="241294" marR="0" lvl="0" indent="-241294"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endParaRPr lang="en-US" noProof="0" dirty="0" smtClean="0"/>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4"/>
            <a:endParaRPr lang="en-US" noProof="0" dirty="0" smtClean="0"/>
          </a:p>
          <a:p>
            <a:pPr lvl="4"/>
            <a:endParaRPr lang="en-US" noProof="0" dirty="0"/>
          </a:p>
        </p:txBody>
      </p:sp>
      <p:sp>
        <p:nvSpPr>
          <p:cNvPr id="4" name="Inhaltsplatzhalter 3"/>
          <p:cNvSpPr>
            <a:spLocks noGrp="1"/>
          </p:cNvSpPr>
          <p:nvPr>
            <p:ph sz="half" idx="2" hasCustomPrompt="1"/>
          </p:nvPr>
        </p:nvSpPr>
        <p:spPr>
          <a:xfrm>
            <a:off x="6480608" y="1536000"/>
            <a:ext cx="5067925" cy="4881733"/>
          </a:xfrm>
        </p:spPr>
        <p:txBody>
          <a:bodyPr/>
          <a:lstStyle>
            <a:lvl1pPr marL="241294" marR="0" indent="-241294"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sz="1867">
                <a:solidFill>
                  <a:schemeClr val="tx1"/>
                </a:solidFill>
              </a:defRPr>
            </a:lvl1pPr>
            <a:lvl2pPr>
              <a:defRPr sz="1867">
                <a:solidFill>
                  <a:schemeClr val="tx1"/>
                </a:solidFill>
              </a:defRPr>
            </a:lvl2pPr>
            <a:lvl3pPr marL="713300" indent="-226478">
              <a:defRPr sz="1867">
                <a:solidFill>
                  <a:schemeClr val="tx1"/>
                </a:solidFill>
              </a:defRPr>
            </a:lvl3pPr>
            <a:lvl4pPr marL="958827" indent="-239178">
              <a:defRPr sz="1867">
                <a:solidFill>
                  <a:schemeClr val="tx1"/>
                </a:solidFill>
              </a:defRPr>
            </a:lvl4pPr>
            <a:lvl5pPr marL="1198003" indent="-241294">
              <a:defRPr sz="1867">
                <a:solidFill>
                  <a:schemeClr val="tx1"/>
                </a:solidFill>
              </a:defRPr>
            </a:lvl5pPr>
            <a:lvl6pPr>
              <a:defRPr sz="2400"/>
            </a:lvl6pPr>
            <a:lvl7pPr>
              <a:defRPr sz="2400"/>
            </a:lvl7pPr>
            <a:lvl8pPr>
              <a:defRPr sz="2400"/>
            </a:lvl8pPr>
            <a:lvl9pPr>
              <a:defRPr sz="2400"/>
            </a:lvl9pPr>
          </a:lstStyle>
          <a:p>
            <a:pPr marL="241294" marR="0" lvl="0" indent="-241294"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lang="en-US" noProof="0" dirty="0" smtClean="0"/>
              <a:t>Edit text master format</a:t>
            </a:r>
            <a:br>
              <a:rPr lang="en-US" noProof="0" dirty="0" smtClean="0"/>
            </a:br>
            <a:r>
              <a:rPr lang="en-US" noProof="0" dirty="0" smtClean="0"/>
              <a:t/>
            </a:r>
            <a:br>
              <a:rPr lang="en-US" noProof="0" dirty="0" smtClean="0"/>
            </a:br>
            <a:r>
              <a:rPr lang="en-US" noProof="0" dirty="0" smtClean="0"/>
              <a:t>It’s allowed to use font sizes from 14pt to 18 </a:t>
            </a:r>
            <a:r>
              <a:rPr lang="en-US" noProof="0" dirty="0" err="1" smtClean="0"/>
              <a:t>pt</a:t>
            </a:r>
            <a:r>
              <a:rPr lang="en-US" noProof="0" dirty="0" smtClean="0"/>
              <a:t> – depending on the amount/characters of text. It’s not allowed to enlarge the text box – the text always has to fit in the text box</a:t>
            </a:r>
          </a:p>
          <a:p>
            <a:pPr marL="237061" marR="0" lvl="0" indent="-237061"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endParaRPr lang="en-US" noProof="0" dirty="0" smtClean="0"/>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5"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8191682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slide with Backgroundimag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1027200"/>
            <a:ext cx="12192000" cy="5614233"/>
          </a:xfrm>
        </p:spPr>
        <p:txBody>
          <a:bodyPr/>
          <a:lstStyle/>
          <a:p>
            <a:r>
              <a:rPr lang="en-US" smtClean="0"/>
              <a:t>Click icon to add picture</a:t>
            </a:r>
            <a:endParaRPr lang="de-AT"/>
          </a:p>
        </p:txBody>
      </p:sp>
      <p:sp>
        <p:nvSpPr>
          <p:cNvPr id="7" name="Inhaltsplatzhalter 3"/>
          <p:cNvSpPr>
            <a:spLocks noGrp="1"/>
          </p:cNvSpPr>
          <p:nvPr>
            <p:ph sz="half" idx="2" hasCustomPrompt="1"/>
          </p:nvPr>
        </p:nvSpPr>
        <p:spPr>
          <a:xfrm>
            <a:off x="633601" y="2606401"/>
            <a:ext cx="3663396" cy="541687"/>
          </a:xfrm>
          <a:solidFill>
            <a:schemeClr val="bg1"/>
          </a:solidFill>
        </p:spPr>
        <p:txBody>
          <a:bodyPr wrap="none">
            <a:spAutoFit/>
          </a:bodyPr>
          <a:lstStyle>
            <a:lvl1pPr marL="0" indent="0">
              <a:lnSpc>
                <a:spcPct val="110000"/>
              </a:lnSpc>
              <a:spcBef>
                <a:spcPts val="0"/>
              </a:spcBef>
              <a:buFontTx/>
              <a:buNone/>
              <a:defRPr sz="3200" b="1" i="0" baseline="0">
                <a:solidFill>
                  <a:schemeClr val="tx1">
                    <a:lumMod val="65000"/>
                    <a:lumOff val="35000"/>
                  </a:schemeClr>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smtClean="0"/>
              <a:t>Edit Master </a:t>
            </a:r>
            <a:r>
              <a:rPr lang="de-AT" dirty="0" err="1" smtClean="0"/>
              <a:t>text</a:t>
            </a:r>
            <a:endParaRPr lang="de-DE" dirty="0"/>
          </a:p>
        </p:txBody>
      </p:sp>
      <p:pic>
        <p:nvPicPr>
          <p:cNvPr id="3" name="AVL_Logo_Maste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12532183" y="-1"/>
            <a:ext cx="2396799" cy="1026013"/>
          </a:xfrm>
          <a:prstGeom prst="rect">
            <a:avLst/>
          </a:prstGeom>
        </p:spPr>
      </p:pic>
    </p:spTree>
    <p:extLst>
      <p:ext uri="{BB962C8B-B14F-4D97-AF65-F5344CB8AC3E}">
        <p14:creationId xmlns:p14="http://schemas.microsoft.com/office/powerpoint/2010/main" val="23548029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Bulletpoints and Backgroundimage">
    <p:spTree>
      <p:nvGrpSpPr>
        <p:cNvPr id="1" name=""/>
        <p:cNvGrpSpPr/>
        <p:nvPr/>
      </p:nvGrpSpPr>
      <p:grpSpPr>
        <a:xfrm>
          <a:off x="0" y="0"/>
          <a:ext cx="0" cy="0"/>
          <a:chOff x="0" y="0"/>
          <a:chExt cx="0" cy="0"/>
        </a:xfrm>
      </p:grpSpPr>
      <p:sp>
        <p:nvSpPr>
          <p:cNvPr id="5" name="Bildplatzhalter 3"/>
          <p:cNvSpPr>
            <a:spLocks noGrp="1"/>
          </p:cNvSpPr>
          <p:nvPr>
            <p:ph type="pic" sz="quarter" idx="10"/>
          </p:nvPr>
        </p:nvSpPr>
        <p:spPr>
          <a:xfrm>
            <a:off x="1" y="1124744"/>
            <a:ext cx="12192000" cy="5517938"/>
          </a:xfrm>
        </p:spPr>
        <p:txBody>
          <a:bodyPr/>
          <a:lstStyle/>
          <a:p>
            <a:r>
              <a:rPr lang="en-US" smtClean="0"/>
              <a:t>Click icon to add picture</a:t>
            </a:r>
            <a:endParaRPr lang="de-AT" dirty="0"/>
          </a:p>
        </p:txBody>
      </p:sp>
      <p:sp>
        <p:nvSpPr>
          <p:cNvPr id="6" name="Inhaltsplatzhalter 3"/>
          <p:cNvSpPr>
            <a:spLocks noGrp="1"/>
          </p:cNvSpPr>
          <p:nvPr>
            <p:ph sz="half" idx="2" hasCustomPrompt="1"/>
          </p:nvPr>
        </p:nvSpPr>
        <p:spPr>
          <a:xfrm>
            <a:off x="624001" y="2606401"/>
            <a:ext cx="2950038" cy="411681"/>
          </a:xfrm>
          <a:solidFill>
            <a:schemeClr val="bg1"/>
          </a:solidFill>
        </p:spPr>
        <p:txBody>
          <a:bodyPr wrap="none" tIns="32400" bIns="32400">
            <a:spAutoFit/>
          </a:bodyPr>
          <a:lstStyle>
            <a:lvl1pPr marL="0" indent="0">
              <a:lnSpc>
                <a:spcPts val="2667"/>
              </a:lnSpc>
              <a:spcBef>
                <a:spcPts val="0"/>
              </a:spcBef>
              <a:buFontTx/>
              <a:buNone/>
              <a:defRPr sz="2400" b="0" baseline="0">
                <a:solidFill>
                  <a:schemeClr val="tx1">
                    <a:lumMod val="65000"/>
                    <a:lumOff val="35000"/>
                  </a:schemeClr>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smtClean="0"/>
              <a:t>Insert Bullet Points</a:t>
            </a:r>
            <a:endParaRPr lang="de-DE" dirty="0"/>
          </a:p>
        </p:txBody>
      </p:sp>
      <p:sp>
        <p:nvSpPr>
          <p:cNvPr id="7" name="Inhaltsplatzhalter 3"/>
          <p:cNvSpPr>
            <a:spLocks noGrp="1"/>
          </p:cNvSpPr>
          <p:nvPr>
            <p:ph sz="half" idx="16" hasCustomPrompt="1"/>
          </p:nvPr>
        </p:nvSpPr>
        <p:spPr>
          <a:xfrm>
            <a:off x="624001" y="3081601"/>
            <a:ext cx="2950038" cy="411681"/>
          </a:xfrm>
          <a:solidFill>
            <a:schemeClr val="bg1"/>
          </a:solidFill>
        </p:spPr>
        <p:txBody>
          <a:bodyPr wrap="none" tIns="32400" bIns="32400">
            <a:spAutoFit/>
          </a:bodyPr>
          <a:lstStyle>
            <a:lvl1pPr marL="0" indent="0">
              <a:lnSpc>
                <a:spcPts val="2667"/>
              </a:lnSpc>
              <a:spcBef>
                <a:spcPts val="0"/>
              </a:spcBef>
              <a:buFontTx/>
              <a:buNone/>
              <a:defRPr sz="2400">
                <a:solidFill>
                  <a:schemeClr val="tx1">
                    <a:lumMod val="65000"/>
                    <a:lumOff val="35000"/>
                  </a:schemeClr>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smtClean="0"/>
              <a:t>Insert Bullet Points</a:t>
            </a:r>
            <a:endParaRPr lang="de-DE" dirty="0"/>
          </a:p>
        </p:txBody>
      </p:sp>
      <p:sp>
        <p:nvSpPr>
          <p:cNvPr id="8" name="Inhaltsplatzhalter 3"/>
          <p:cNvSpPr>
            <a:spLocks noGrp="1"/>
          </p:cNvSpPr>
          <p:nvPr>
            <p:ph sz="half" idx="18" hasCustomPrompt="1"/>
          </p:nvPr>
        </p:nvSpPr>
        <p:spPr>
          <a:xfrm>
            <a:off x="624001" y="4041601"/>
            <a:ext cx="2950038" cy="411681"/>
          </a:xfrm>
          <a:solidFill>
            <a:schemeClr val="bg1"/>
          </a:solidFill>
        </p:spPr>
        <p:txBody>
          <a:bodyPr wrap="none" tIns="32400" bIns="32400">
            <a:spAutoFit/>
          </a:bodyPr>
          <a:lstStyle>
            <a:lvl1pPr marL="0" indent="0">
              <a:lnSpc>
                <a:spcPts val="2667"/>
              </a:lnSpc>
              <a:spcBef>
                <a:spcPts val="107"/>
              </a:spcBef>
              <a:buFontTx/>
              <a:buNone/>
              <a:defRPr sz="2400">
                <a:solidFill>
                  <a:schemeClr val="tx1">
                    <a:lumMod val="65000"/>
                    <a:lumOff val="35000"/>
                  </a:schemeClr>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smtClean="0"/>
              <a:t>Insert Bullet Points</a:t>
            </a:r>
            <a:endParaRPr lang="de-DE" dirty="0"/>
          </a:p>
        </p:txBody>
      </p:sp>
      <p:sp>
        <p:nvSpPr>
          <p:cNvPr id="9" name="Inhaltsplatzhalter 3"/>
          <p:cNvSpPr>
            <a:spLocks noGrp="1"/>
          </p:cNvSpPr>
          <p:nvPr>
            <p:ph sz="half" idx="19" hasCustomPrompt="1"/>
          </p:nvPr>
        </p:nvSpPr>
        <p:spPr>
          <a:xfrm>
            <a:off x="624001" y="4521601"/>
            <a:ext cx="2950038" cy="411681"/>
          </a:xfrm>
          <a:solidFill>
            <a:schemeClr val="bg1"/>
          </a:solidFill>
        </p:spPr>
        <p:txBody>
          <a:bodyPr wrap="none" tIns="32400" bIns="32400">
            <a:spAutoFit/>
          </a:bodyPr>
          <a:lstStyle>
            <a:lvl1pPr marL="0" indent="0">
              <a:lnSpc>
                <a:spcPts val="2667"/>
              </a:lnSpc>
              <a:spcBef>
                <a:spcPts val="107"/>
              </a:spcBef>
              <a:buFontTx/>
              <a:buNone/>
              <a:defRPr sz="2400">
                <a:solidFill>
                  <a:schemeClr val="tx1">
                    <a:lumMod val="65000"/>
                    <a:lumOff val="35000"/>
                  </a:schemeClr>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smtClean="0"/>
              <a:t>Insert Bullet Points</a:t>
            </a:r>
            <a:endParaRPr lang="de-DE" dirty="0"/>
          </a:p>
        </p:txBody>
      </p:sp>
      <p:sp>
        <p:nvSpPr>
          <p:cNvPr id="10" name="Inhaltsplatzhalter 3"/>
          <p:cNvSpPr>
            <a:spLocks noGrp="1"/>
          </p:cNvSpPr>
          <p:nvPr>
            <p:ph sz="half" idx="20" hasCustomPrompt="1"/>
          </p:nvPr>
        </p:nvSpPr>
        <p:spPr>
          <a:xfrm>
            <a:off x="624001" y="5006401"/>
            <a:ext cx="2950038" cy="411681"/>
          </a:xfrm>
          <a:solidFill>
            <a:schemeClr val="bg1"/>
          </a:solidFill>
        </p:spPr>
        <p:txBody>
          <a:bodyPr wrap="none" tIns="32400" bIns="32400">
            <a:spAutoFit/>
          </a:bodyPr>
          <a:lstStyle>
            <a:lvl1pPr marL="0" indent="0">
              <a:lnSpc>
                <a:spcPts val="2667"/>
              </a:lnSpc>
              <a:spcBef>
                <a:spcPts val="107"/>
              </a:spcBef>
              <a:buFontTx/>
              <a:buNone/>
              <a:defRPr sz="2400">
                <a:solidFill>
                  <a:schemeClr val="tx1">
                    <a:lumMod val="65000"/>
                    <a:lumOff val="35000"/>
                  </a:schemeClr>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smtClean="0"/>
              <a:t>Insert Bullet Points</a:t>
            </a:r>
            <a:endParaRPr lang="de-DE" dirty="0"/>
          </a:p>
        </p:txBody>
      </p:sp>
      <p:sp>
        <p:nvSpPr>
          <p:cNvPr id="11" name="Inhaltsplatzhalter 3"/>
          <p:cNvSpPr>
            <a:spLocks noGrp="1"/>
          </p:cNvSpPr>
          <p:nvPr>
            <p:ph sz="half" idx="25" hasCustomPrompt="1"/>
          </p:nvPr>
        </p:nvSpPr>
        <p:spPr>
          <a:xfrm>
            <a:off x="624001" y="3556801"/>
            <a:ext cx="2950038" cy="411681"/>
          </a:xfrm>
          <a:solidFill>
            <a:schemeClr val="bg1"/>
          </a:solidFill>
        </p:spPr>
        <p:txBody>
          <a:bodyPr wrap="none" tIns="32400" bIns="32400">
            <a:spAutoFit/>
          </a:bodyPr>
          <a:lstStyle>
            <a:lvl1pPr marL="0" indent="0">
              <a:lnSpc>
                <a:spcPts val="2667"/>
              </a:lnSpc>
              <a:spcBef>
                <a:spcPts val="107"/>
              </a:spcBef>
              <a:buFontTx/>
              <a:buNone/>
              <a:defRPr sz="2400">
                <a:solidFill>
                  <a:schemeClr val="tx1">
                    <a:lumMod val="65000"/>
                    <a:lumOff val="35000"/>
                  </a:schemeClr>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smtClean="0"/>
              <a:t>Insert Bullet Points</a:t>
            </a:r>
            <a:endParaRPr lang="de-DE" dirty="0"/>
          </a:p>
        </p:txBody>
      </p:sp>
      <p:sp>
        <p:nvSpPr>
          <p:cNvPr id="12" name="Titel 1"/>
          <p:cNvSpPr>
            <a:spLocks noGrp="1"/>
          </p:cNvSpPr>
          <p:nvPr>
            <p:ph type="title" hasCustomPrompt="1"/>
          </p:nvPr>
        </p:nvSpPr>
        <p:spPr>
          <a:xfrm>
            <a:off x="630000" y="349200"/>
            <a:ext cx="9148800" cy="672000"/>
          </a:xfrm>
        </p:spPr>
        <p:txBody>
          <a:bodyPr/>
          <a:lstStyle>
            <a:lvl1pPr>
              <a:defRPr/>
            </a:lvl1pPr>
          </a:lstStyle>
          <a:p>
            <a:r>
              <a:rPr lang="en-US" noProof="0" dirty="0" smtClean="0"/>
              <a:t>Edit master title</a:t>
            </a:r>
            <a:endParaRPr lang="en-US" noProof="0" dirty="0"/>
          </a:p>
        </p:txBody>
      </p:sp>
    </p:spTree>
    <p:extLst>
      <p:ext uri="{BB962C8B-B14F-4D97-AF65-F5344CB8AC3E}">
        <p14:creationId xmlns:p14="http://schemas.microsoft.com/office/powerpoint/2010/main" val="41738145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30000" y="347719"/>
            <a:ext cx="9119529" cy="672000"/>
          </a:xfrm>
          <a:prstGeom prst="rect">
            <a:avLst/>
          </a:prstGeom>
        </p:spPr>
        <p:txBody>
          <a:bodyPr vert="horz" lIns="0" tIns="0" rIns="0" bIns="0" rtlCol="0" anchor="b">
            <a:noAutofit/>
          </a:bodyPr>
          <a:lstStyle/>
          <a:p>
            <a:r>
              <a:rPr lang="en-US" noProof="0" smtClean="0"/>
              <a:t>Confidential</a:t>
            </a:r>
            <a:endParaRPr lang="en-US" noProof="0" dirty="0"/>
          </a:p>
        </p:txBody>
      </p:sp>
      <p:sp>
        <p:nvSpPr>
          <p:cNvPr id="3" name="Textplatzhalter 2"/>
          <p:cNvSpPr>
            <a:spLocks noGrp="1"/>
          </p:cNvSpPr>
          <p:nvPr>
            <p:ph type="body" idx="1"/>
          </p:nvPr>
        </p:nvSpPr>
        <p:spPr>
          <a:xfrm>
            <a:off x="629089" y="1531200"/>
            <a:ext cx="10915200" cy="4886533"/>
          </a:xfrm>
          <a:prstGeom prst="rect">
            <a:avLst/>
          </a:prstGeom>
        </p:spPr>
        <p:txBody>
          <a:bodyPr vert="horz" lIns="0" tIns="0" rIns="0" bIns="0" rtlCol="0">
            <a:noAutofit/>
          </a:bodyPr>
          <a:lstStyle/>
          <a:p>
            <a:pPr lvl="0"/>
            <a:endParaRPr lang="en-US" noProof="0" dirty="0"/>
          </a:p>
        </p:txBody>
      </p:sp>
      <p:pic>
        <p:nvPicPr>
          <p:cNvPr id="5" name="AVL_Logo_Master"/>
          <p:cNvPicPr>
            <a:picLocks noChangeAspect="1"/>
          </p:cNvPicPr>
          <p:nvPr userDrawn="1"/>
        </p:nvPicPr>
        <p:blipFill>
          <a:blip r:embed="rId26"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9755077" y="-2"/>
            <a:ext cx="2448000" cy="1871267"/>
          </a:xfrm>
          <a:prstGeom prst="rect">
            <a:avLst/>
          </a:prstGeom>
        </p:spPr>
      </p:pic>
      <p:sp>
        <p:nvSpPr>
          <p:cNvPr id="10" name="Rechteck 9"/>
          <p:cNvSpPr/>
          <p:nvPr userDrawn="1"/>
        </p:nvSpPr>
        <p:spPr>
          <a:xfrm>
            <a:off x="0" y="6634557"/>
            <a:ext cx="12192000" cy="240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120000" bIns="0" rtlCol="0" anchor="ctr"/>
          <a:lstStyle/>
          <a:p>
            <a:pPr algn="l"/>
            <a:endParaRPr lang="de-DE" sz="2400" dirty="0">
              <a:solidFill>
                <a:srgbClr val="005A99"/>
              </a:solidFill>
            </a:endParaRPr>
          </a:p>
        </p:txBody>
      </p:sp>
      <p:sp>
        <p:nvSpPr>
          <p:cNvPr id="12" name="footer_ProjectInfo"/>
          <p:cNvSpPr txBox="1"/>
          <p:nvPr/>
        </p:nvSpPr>
        <p:spPr>
          <a:xfrm>
            <a:off x="3023659" y="6672109"/>
            <a:ext cx="8557088" cy="166063"/>
          </a:xfrm>
          <a:prstGeom prst="rect">
            <a:avLst/>
          </a:prstGeom>
          <a:noFill/>
        </p:spPr>
        <p:txBody>
          <a:bodyPr wrap="square" lIns="0" tIns="0" rIns="0" bIns="0" rtlCol="0" anchor="ctr">
            <a:noAutofit/>
          </a:bodyPr>
          <a:lstStyle/>
          <a:p>
            <a:pPr algn="r"/>
            <a:r>
              <a:rPr lang="de-DE" sz="800" noProof="0" dirty="0" smtClean="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 |   | 21 September 2015 |</a:t>
            </a:r>
            <a:endParaRPr lang="en-US" sz="800" noProof="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feld 14"/>
          <p:cNvSpPr txBox="1"/>
          <p:nvPr/>
        </p:nvSpPr>
        <p:spPr>
          <a:xfrm>
            <a:off x="11688000" y="6675968"/>
            <a:ext cx="358792" cy="153888"/>
          </a:xfrm>
          <a:prstGeom prst="rect">
            <a:avLst/>
          </a:prstGeom>
          <a:noFill/>
        </p:spPr>
        <p:txBody>
          <a:bodyPr wrap="square" lIns="0" tIns="0" rIns="0" bIns="0" rtlCol="0" anchor="ctr">
            <a:noAutofit/>
          </a:bodyPr>
          <a:lstStyle/>
          <a:p>
            <a:pPr algn="r"/>
            <a:fld id="{B7DA17FB-770B-4FAC-8A02-774041342579}" type="slidenum">
              <a:rPr lang="en-US" sz="800" kern="1200" noProof="0" smtClean="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t>
            </a:fld>
            <a:endParaRPr lang="en-US" sz="800" kern="1200" noProof="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footer_SecurityLevel"/>
          <p:cNvSpPr/>
          <p:nvPr userDrawn="1"/>
        </p:nvSpPr>
        <p:spPr bwMode="auto">
          <a:xfrm>
            <a:off x="623659" y="6669029"/>
            <a:ext cx="2400000" cy="169143"/>
          </a:xfrm>
          <a:prstGeom prst="roundRect">
            <a:avLst/>
          </a:prstGeom>
          <a:noFill/>
          <a:ln w="6350" cap="flat" cmpd="sng" algn="ctr">
            <a:noFill/>
            <a:prstDash val="sysDash"/>
            <a:round/>
            <a:headEnd type="none" w="med" len="med"/>
            <a:tailEnd type="none" w="med" len="med"/>
          </a:ln>
          <a:effectLst/>
          <a:scene3d>
            <a:camera prst="orthographicFront"/>
            <a:lightRig rig="threePt" dir="t"/>
          </a:scene3d>
          <a:sp3d prstMaterial="softEdge"/>
        </p:spPr>
        <p:txBody>
          <a:bodyPr vert="horz" wrap="square" lIns="0" tIns="0" rIns="0" bIns="0" numCol="1" rtlCol="0" anchor="ctr" anchorCtr="0" compatLnSpc="1">
            <a:prstTxWarp prst="textNoShape">
              <a:avLst/>
            </a:prstTxWarp>
          </a:bodyPr>
          <a:lstStyle/>
          <a:p>
            <a:pPr marL="0" marR="0" indent="0" algn="l" defTabSz="1219170" rtl="0" eaLnBrk="0" fontAlgn="base" latinLnBrk="0" hangingPunct="0">
              <a:lnSpc>
                <a:spcPct val="95000"/>
              </a:lnSpc>
              <a:spcBef>
                <a:spcPct val="0"/>
              </a:spcBef>
              <a:spcAft>
                <a:spcPct val="0"/>
              </a:spcAft>
              <a:buClrTx/>
              <a:buSzTx/>
              <a:buFontTx/>
              <a:buNone/>
              <a:tabLst/>
            </a:pPr>
            <a:r>
              <a:rPr kumimoji="0" lang="en-US" sz="800" b="1" i="0" u="none" strike="noStrike" cap="none" normalizeH="0" baseline="0" noProof="0" dirty="0" smtClean="0">
                <a:ln>
                  <a:noFill/>
                </a:ln>
                <a:solidFill>
                  <a:srgbClr val="858585"/>
                </a:solidFill>
                <a:effectLst/>
                <a:latin typeface="Verdana" panose="020B0604030504040204" pitchFamily="34" charset="0"/>
                <a:ea typeface="Verdana" panose="020B0604030504040204" pitchFamily="34" charset="0"/>
                <a:cs typeface="Verdana" panose="020B0604030504040204" pitchFamily="34" charset="0"/>
              </a:rPr>
              <a:t>Confidential</a:t>
            </a:r>
          </a:p>
        </p:txBody>
      </p:sp>
    </p:spTree>
    <p:extLst>
      <p:ext uri="{BB962C8B-B14F-4D97-AF65-F5344CB8AC3E}">
        <p14:creationId xmlns:p14="http://schemas.microsoft.com/office/powerpoint/2010/main" val="123595490"/>
      </p:ext>
    </p:extLst>
  </p:cSld>
  <p:clrMap bg1="lt1" tx1="dk1" bg2="lt2" tx2="dk2" accent1="accent1" accent2="accent2" accent3="accent3" accent4="accent4" accent5="accent5" accent6="accent6" hlink="hlink" folHlink="folHlink"/>
  <p:sldLayoutIdLst>
    <p:sldLayoutId id="2147483662" r:id="rId1"/>
    <p:sldLayoutId id="2147483683" r:id="rId2"/>
    <p:sldLayoutId id="2147483660" r:id="rId3"/>
    <p:sldLayoutId id="2147483650" r:id="rId4"/>
    <p:sldLayoutId id="2147483654" r:id="rId5"/>
    <p:sldLayoutId id="2147483661" r:id="rId6"/>
    <p:sldLayoutId id="2147483652"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4" r:id="rId21"/>
    <p:sldLayoutId id="2147483685" r:id="rId22"/>
    <p:sldLayoutId id="2147483680" r:id="rId23"/>
    <p:sldLayoutId id="2147483687" r:id="rId24"/>
  </p:sldLayoutIdLst>
  <p:timing>
    <p:tnLst>
      <p:par>
        <p:cTn id="1" dur="indefinite" restart="never" nodeType="tmRoot"/>
      </p:par>
    </p:tnLst>
  </p:timing>
  <p:txStyles>
    <p:titleStyle>
      <a:lvl1pPr algn="l" defTabSz="1219170" rtl="0" eaLnBrk="1" latinLnBrk="0" hangingPunct="1">
        <a:lnSpc>
          <a:spcPct val="95000"/>
        </a:lnSpc>
        <a:spcBef>
          <a:spcPct val="0"/>
        </a:spcBef>
        <a:buNone/>
        <a:defRPr sz="2667" b="1" kern="1200" cap="all" baseline="0">
          <a:solidFill>
            <a:srgbClr val="005A99"/>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rgbClr val="005A99"/>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hyperlink" Target="file:///\\SESTOFS505\Pub\AutoCar" TargetMode="Externa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Meeting notes from 2-6-2016.</a:t>
            </a:r>
            <a:br>
              <a:rPr lang="en-US" dirty="0"/>
            </a:br>
            <a:endParaRPr lang="en-US" dirty="0"/>
          </a:p>
        </p:txBody>
      </p:sp>
      <p:sp>
        <p:nvSpPr>
          <p:cNvPr id="3" name="Content Placeholder 2"/>
          <p:cNvSpPr>
            <a:spLocks noGrp="1"/>
          </p:cNvSpPr>
          <p:nvPr>
            <p:ph idx="1"/>
          </p:nvPr>
        </p:nvSpPr>
        <p:spPr/>
        <p:txBody>
          <a:bodyPr/>
          <a:lstStyle/>
          <a:p>
            <a:r>
              <a:rPr lang="en-US" sz="2400" dirty="0" smtClean="0"/>
              <a:t>Participants:</a:t>
            </a:r>
          </a:p>
          <a:p>
            <a:r>
              <a:rPr lang="sv-SE" sz="2400" dirty="0" smtClean="0"/>
              <a:t>Navid, Carlos, Mia, Rene, Peter, Mohammad, Lars, Ali</a:t>
            </a:r>
            <a:endParaRPr lang="en-US" sz="2400" dirty="0"/>
          </a:p>
        </p:txBody>
      </p:sp>
    </p:spTree>
    <p:extLst>
      <p:ext uri="{BB962C8B-B14F-4D97-AF65-F5344CB8AC3E}">
        <p14:creationId xmlns:p14="http://schemas.microsoft.com/office/powerpoint/2010/main" val="160212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Project name is now Autonomous Car Research Project </a:t>
            </a:r>
            <a:r>
              <a:rPr lang="sv-SE" dirty="0" smtClean="0"/>
              <a:t>(ACRP). </a:t>
            </a:r>
            <a:endParaRPr lang="sv-SE" dirty="0"/>
          </a:p>
          <a:p>
            <a:pPr marL="342900" indent="-342900">
              <a:buFont typeface="Arial" panose="020B0604020202020204" pitchFamily="34" charset="0"/>
              <a:buChar char="•"/>
            </a:pPr>
            <a:r>
              <a:rPr lang="en-US" dirty="0" smtClean="0"/>
              <a:t>Meetings will be on Thursdays afternoon. An invitation has been sent.</a:t>
            </a:r>
          </a:p>
          <a:p>
            <a:pPr marL="342900" indent="-342900">
              <a:buFont typeface="Arial" panose="020B0604020202020204" pitchFamily="34" charset="0"/>
              <a:buChar char="•"/>
            </a:pPr>
            <a:r>
              <a:rPr lang="sv-SE" dirty="0" smtClean="0"/>
              <a:t>The </a:t>
            </a:r>
            <a:r>
              <a:rPr lang="en-US" dirty="0" smtClean="0"/>
              <a:t>shared</a:t>
            </a:r>
            <a:r>
              <a:rPr lang="sv-SE" dirty="0" smtClean="0"/>
              <a:t> </a:t>
            </a:r>
            <a:r>
              <a:rPr lang="sv-SE" dirty="0"/>
              <a:t>folder is </a:t>
            </a:r>
            <a:r>
              <a:rPr lang="sv-SE" dirty="0">
                <a:hlinkClick r:id="rId2" action="ppaction://hlinkfile"/>
              </a:rPr>
              <a:t>J:\</a:t>
            </a:r>
            <a:r>
              <a:rPr lang="sv-SE" dirty="0" smtClean="0">
                <a:hlinkClick r:id="rId2" action="ppaction://hlinkfile"/>
              </a:rPr>
              <a:t>AutoCar</a:t>
            </a:r>
            <a:r>
              <a:rPr lang="sv-SE" dirty="0" smtClean="0"/>
              <a:t>.</a:t>
            </a:r>
            <a:endParaRPr lang="en-US" dirty="0"/>
          </a:p>
          <a:p>
            <a:pPr marL="342900" indent="-342900">
              <a:buFont typeface="Arial" panose="020B0604020202020204" pitchFamily="34" charset="0"/>
              <a:buChar char="•"/>
            </a:pPr>
            <a:r>
              <a:rPr lang="en-US" dirty="0" smtClean="0"/>
              <a:t>Everyone will fill out the vacation excel sheet (on J).</a:t>
            </a:r>
            <a:endParaRPr lang="sv-SE" dirty="0"/>
          </a:p>
          <a:p>
            <a:pPr marL="342900" indent="-342900">
              <a:buFont typeface="Arial" panose="020B0604020202020204" pitchFamily="34" charset="0"/>
              <a:buChar char="•"/>
            </a:pPr>
            <a:r>
              <a:rPr lang="en-US" dirty="0" smtClean="0"/>
              <a:t>Topics for literature study are assigned to team members.</a:t>
            </a:r>
            <a:endParaRPr lang="sv-SE" dirty="0"/>
          </a:p>
          <a:p>
            <a:pPr marL="342900" indent="-342900">
              <a:buFont typeface="Arial" panose="020B0604020202020204" pitchFamily="34" charset="0"/>
              <a:buChar char="•"/>
            </a:pPr>
            <a:r>
              <a:rPr lang="en-US" dirty="0" smtClean="0"/>
              <a:t>The expected outcome from the literature study phase is a SOTA report, including an overview of different algorithms/technologies related to each topic, analysis and selection. The report from this phase can be very valuable if it is done correctly, and can be used for future projects. The reports should be written in word documents. The format will be decided later. </a:t>
            </a:r>
          </a:p>
          <a:p>
            <a:pPr marL="342900" indent="-342900">
              <a:buFont typeface="Arial" panose="020B0604020202020204" pitchFamily="34" charset="0"/>
              <a:buChar char="•"/>
            </a:pPr>
            <a:r>
              <a:rPr lang="en-US" dirty="0" smtClean="0"/>
              <a:t>We will talk about time plan in the near future</a:t>
            </a:r>
            <a:r>
              <a:rPr lang="sv-SE" dirty="0" smtClean="0"/>
              <a:t>.</a:t>
            </a:r>
          </a:p>
          <a:p>
            <a:pPr marL="342900" indent="-342900">
              <a:buFont typeface="Arial" panose="020B0604020202020204" pitchFamily="34" charset="0"/>
              <a:buChar char="•"/>
            </a:pPr>
            <a:r>
              <a:rPr lang="en-US" dirty="0" smtClean="0"/>
              <a:t>Requirements need to be discussed soon. They will steer the project to the desired direction</a:t>
            </a:r>
            <a:r>
              <a:rPr lang="sv-SE" dirty="0" smtClean="0"/>
              <a:t>. </a:t>
            </a:r>
            <a:endParaRPr lang="en-US" dirty="0" smtClean="0"/>
          </a:p>
          <a:p>
            <a:pPr marL="342900" indent="-342900">
              <a:buFont typeface="Arial" panose="020B0604020202020204" pitchFamily="34" charset="0"/>
              <a:buChar char="•"/>
            </a:pPr>
            <a:endParaRPr lang="en-US" dirty="0" smtClean="0"/>
          </a:p>
          <a:p>
            <a:endParaRPr lang="sv-SE" dirty="0"/>
          </a:p>
          <a:p>
            <a:endParaRPr lang="sv-SE" dirty="0" smtClean="0"/>
          </a:p>
        </p:txBody>
      </p:sp>
    </p:spTree>
    <p:extLst>
      <p:ext uri="{BB962C8B-B14F-4D97-AF65-F5344CB8AC3E}">
        <p14:creationId xmlns:p14="http://schemas.microsoft.com/office/powerpoint/2010/main" val="13461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of literature study topics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72992941"/>
              </p:ext>
            </p:extLst>
          </p:nvPr>
        </p:nvGraphicFramePr>
        <p:xfrm>
          <a:off x="1199456" y="1196752"/>
          <a:ext cx="9896649" cy="5040560"/>
        </p:xfrm>
        <a:graphic>
          <a:graphicData uri="http://schemas.openxmlformats.org/drawingml/2006/table">
            <a:tbl>
              <a:tblPr firstRow="1" bandRow="1">
                <a:tableStyleId>{5C22544A-7EE6-4342-B048-85BDC9FD1C3A}</a:tableStyleId>
              </a:tblPr>
              <a:tblGrid>
                <a:gridCol w="1872208"/>
                <a:gridCol w="1080120"/>
                <a:gridCol w="1289093"/>
                <a:gridCol w="1447211"/>
                <a:gridCol w="1584176"/>
                <a:gridCol w="864096"/>
                <a:gridCol w="1759745"/>
              </a:tblGrid>
              <a:tr h="1361318">
                <a:tc>
                  <a:txBody>
                    <a:bodyPr/>
                    <a:lstStyle/>
                    <a:p>
                      <a:endParaRPr lang="en-US" dirty="0"/>
                    </a:p>
                  </a:txBody>
                  <a:tcPr/>
                </a:tc>
                <a:tc>
                  <a:txBody>
                    <a:bodyPr/>
                    <a:lstStyle/>
                    <a:p>
                      <a:r>
                        <a:rPr lang="en-US" sz="2000" noProof="0" dirty="0" smtClean="0">
                          <a:solidFill>
                            <a:schemeClr val="tx1"/>
                          </a:solidFill>
                        </a:rPr>
                        <a:t>SLAM</a:t>
                      </a:r>
                      <a:endParaRPr lang="en-US" sz="2000" noProof="0" dirty="0">
                        <a:solidFill>
                          <a:schemeClr val="tx1"/>
                        </a:solidFill>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2000" noProof="0" dirty="0" smtClean="0">
                          <a:solidFill>
                            <a:schemeClr val="tx1"/>
                          </a:solidFill>
                        </a:rPr>
                        <a:t>Path planning</a:t>
                      </a:r>
                      <a:endParaRPr lang="en-US" sz="2000" noProof="0" dirty="0" smtClean="0">
                        <a:solidFill>
                          <a:schemeClr val="tx1"/>
                        </a:solidFill>
                      </a:endParaRPr>
                    </a:p>
                  </a:txBody>
                  <a:tcPr/>
                </a:tc>
                <a:tc>
                  <a:txBody>
                    <a:bodyPr/>
                    <a:lstStyle/>
                    <a:p>
                      <a:r>
                        <a:rPr lang="en-US" sz="2000" noProof="0" dirty="0" smtClean="0">
                          <a:solidFill>
                            <a:schemeClr val="tx1"/>
                          </a:solidFill>
                        </a:rPr>
                        <a:t>Obstacle avoidance</a:t>
                      </a:r>
                      <a:endParaRPr lang="en-US" sz="2000" noProof="0" dirty="0">
                        <a:solidFill>
                          <a:schemeClr val="tx1"/>
                        </a:solidFill>
                      </a:endParaRPr>
                    </a:p>
                  </a:txBody>
                  <a:tcPr/>
                </a:tc>
                <a:tc>
                  <a:txBody>
                    <a:bodyPr/>
                    <a:lstStyle/>
                    <a:p>
                      <a:r>
                        <a:rPr lang="en-US" sz="2000" noProof="0" dirty="0" smtClean="0">
                          <a:solidFill>
                            <a:schemeClr val="tx1"/>
                          </a:solidFill>
                        </a:rPr>
                        <a:t>Image processing</a:t>
                      </a:r>
                      <a:endParaRPr lang="en-US" sz="2000" noProof="0" dirty="0">
                        <a:solidFill>
                          <a:schemeClr val="tx1"/>
                        </a:solidFill>
                      </a:endParaRPr>
                    </a:p>
                  </a:txBody>
                  <a:tcPr/>
                </a:tc>
                <a:tc>
                  <a:txBody>
                    <a:bodyPr/>
                    <a:lstStyle/>
                    <a:p>
                      <a:r>
                        <a:rPr lang="en-US" sz="2000" noProof="0" dirty="0" smtClean="0">
                          <a:solidFill>
                            <a:schemeClr val="tx1"/>
                          </a:solidFill>
                        </a:rPr>
                        <a:t>Tools</a:t>
                      </a:r>
                      <a:endParaRPr lang="en-US" sz="2000" noProof="0" dirty="0">
                        <a:solidFill>
                          <a:schemeClr val="tx1"/>
                        </a:solidFill>
                      </a:endParaRPr>
                    </a:p>
                  </a:txBody>
                  <a:tcPr/>
                </a:tc>
                <a:tc>
                  <a:txBody>
                    <a:bodyPr/>
                    <a:lstStyle/>
                    <a:p>
                      <a:r>
                        <a:rPr lang="sv-SE" sz="2000" smtClean="0">
                          <a:solidFill>
                            <a:schemeClr val="tx1"/>
                          </a:solidFill>
                        </a:rPr>
                        <a:t>Hardware</a:t>
                      </a:r>
                      <a:endParaRPr lang="en-US" sz="2000" dirty="0">
                        <a:solidFill>
                          <a:schemeClr val="tx1"/>
                        </a:solidFill>
                      </a:endParaRPr>
                    </a:p>
                  </a:txBody>
                  <a:tcPr/>
                </a:tc>
              </a:tr>
              <a:tr h="400388">
                <a:tc>
                  <a:txBody>
                    <a:bodyPr/>
                    <a:lstStyle/>
                    <a:p>
                      <a:r>
                        <a:rPr lang="sv-SE" dirty="0" smtClean="0"/>
                        <a:t>Navid</a:t>
                      </a:r>
                      <a:endParaRPr lang="en-US" dirty="0"/>
                    </a:p>
                  </a:txBody>
                  <a:tcPr/>
                </a:tc>
                <a:tc>
                  <a:txBody>
                    <a:bodyPr/>
                    <a:lstStyle/>
                    <a:p>
                      <a:endParaRPr lang="en-US" dirty="0"/>
                    </a:p>
                  </a:txBody>
                  <a:tcPr>
                    <a:solidFill>
                      <a:schemeClr val="tx2"/>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solidFill>
                  </a:tcPr>
                </a:tc>
                <a:tc>
                  <a:txBody>
                    <a:bodyPr/>
                    <a:lstStyle/>
                    <a:p>
                      <a:endParaRPr lang="en-US" dirty="0"/>
                    </a:p>
                  </a:txBody>
                  <a:tcPr/>
                </a:tc>
              </a:tr>
              <a:tr h="400388">
                <a:tc>
                  <a:txBody>
                    <a:bodyPr/>
                    <a:lstStyle/>
                    <a:p>
                      <a:r>
                        <a:rPr lang="sv-SE" dirty="0" smtClean="0"/>
                        <a:t>Lars</a:t>
                      </a:r>
                      <a:endParaRPr lang="en-US" dirty="0"/>
                    </a:p>
                  </a:txBody>
                  <a:tcPr/>
                </a:tc>
                <a:tc>
                  <a:txBody>
                    <a:bodyPr/>
                    <a:lstStyle/>
                    <a:p>
                      <a:endParaRPr lang="en-US" dirty="0"/>
                    </a:p>
                  </a:txBody>
                  <a:tcPr>
                    <a:solidFill>
                      <a:schemeClr val="tx2"/>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400388">
                <a:tc>
                  <a:txBody>
                    <a:bodyPr/>
                    <a:lstStyle/>
                    <a:p>
                      <a:r>
                        <a:rPr lang="sv-SE" dirty="0" smtClean="0"/>
                        <a:t>Ali</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tx2"/>
                    </a:solidFill>
                  </a:tcPr>
                </a:tc>
              </a:tr>
              <a:tr h="400388">
                <a:tc>
                  <a:txBody>
                    <a:bodyPr/>
                    <a:lstStyle/>
                    <a:p>
                      <a:r>
                        <a:rPr lang="sv-SE" dirty="0" smtClean="0"/>
                        <a:t>Carlos</a:t>
                      </a:r>
                      <a:endParaRPr lang="en-US" dirty="0"/>
                    </a:p>
                  </a:txBody>
                  <a:tcPr/>
                </a:tc>
                <a:tc>
                  <a:txBody>
                    <a:bodyPr/>
                    <a:lstStyle/>
                    <a:p>
                      <a:endParaRPr lang="en-US" dirty="0"/>
                    </a:p>
                  </a:txBody>
                  <a:tcPr>
                    <a:solidFill>
                      <a:schemeClr val="tx2"/>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2"/>
                    </a:solidFill>
                  </a:tcPr>
                </a:tc>
                <a:tc>
                  <a:txBody>
                    <a:bodyPr/>
                    <a:lstStyle/>
                    <a:p>
                      <a:endParaRPr lang="en-US"/>
                    </a:p>
                  </a:txBody>
                  <a:tcPr/>
                </a:tc>
              </a:tr>
              <a:tr h="400388">
                <a:tc>
                  <a:txBody>
                    <a:bodyPr/>
                    <a:lstStyle/>
                    <a:p>
                      <a:r>
                        <a:rPr lang="sv-SE" dirty="0" smtClean="0"/>
                        <a:t>Petter</a:t>
                      </a:r>
                      <a:endParaRPr lang="en-US" dirty="0"/>
                    </a:p>
                  </a:txBody>
                  <a:tcPr/>
                </a:tc>
                <a:tc>
                  <a:txBody>
                    <a:bodyPr/>
                    <a:lstStyle/>
                    <a:p>
                      <a:endParaRPr lang="en-US" dirty="0"/>
                    </a:p>
                  </a:txBody>
                  <a:tcPr/>
                </a:tc>
                <a:tc>
                  <a:txBody>
                    <a:bodyPr/>
                    <a:lstStyle/>
                    <a:p>
                      <a:endParaRPr lang="en-US" dirty="0"/>
                    </a:p>
                  </a:txBody>
                  <a:tcPr>
                    <a:solidFill>
                      <a:schemeClr val="tx2"/>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00388">
                <a:tc>
                  <a:txBody>
                    <a:bodyPr/>
                    <a:lstStyle/>
                    <a:p>
                      <a:r>
                        <a:rPr lang="sv-SE" dirty="0" smtClean="0"/>
                        <a:t>Rene</a:t>
                      </a:r>
                      <a:endParaRPr lang="en-US" dirty="0"/>
                    </a:p>
                  </a:txBody>
                  <a:tcPr/>
                </a:tc>
                <a:tc>
                  <a:txBody>
                    <a:bodyPr/>
                    <a:lstStyle/>
                    <a:p>
                      <a:endParaRPr lang="en-US"/>
                    </a:p>
                  </a:txBody>
                  <a:tcPr/>
                </a:tc>
                <a:tc>
                  <a:txBody>
                    <a:bodyPr/>
                    <a:lstStyle/>
                    <a:p>
                      <a:endParaRPr lang="en-US" dirty="0"/>
                    </a:p>
                  </a:txBody>
                  <a:tcPr>
                    <a:solidFill>
                      <a:schemeClr val="tx2"/>
                    </a:solidFill>
                  </a:tcPr>
                </a:tc>
                <a:tc>
                  <a:txBody>
                    <a:bodyPr/>
                    <a:lstStyle/>
                    <a:p>
                      <a:endParaRPr lang="en-US"/>
                    </a:p>
                  </a:txBody>
                  <a:tcPr/>
                </a:tc>
                <a:tc>
                  <a:txBody>
                    <a:bodyPr/>
                    <a:lstStyle/>
                    <a:p>
                      <a:endParaRPr lang="en-US"/>
                    </a:p>
                  </a:txBody>
                  <a:tcPr/>
                </a:tc>
                <a:tc>
                  <a:txBody>
                    <a:bodyPr/>
                    <a:lstStyle/>
                    <a:p>
                      <a:endParaRPr lang="en-US" dirty="0"/>
                    </a:p>
                  </a:txBody>
                  <a:tcPr>
                    <a:solidFill>
                      <a:schemeClr val="tx2"/>
                    </a:solidFill>
                  </a:tcPr>
                </a:tc>
                <a:tc>
                  <a:txBody>
                    <a:bodyPr/>
                    <a:lstStyle/>
                    <a:p>
                      <a:endParaRPr lang="en-US"/>
                    </a:p>
                  </a:txBody>
                  <a:tcPr/>
                </a:tc>
              </a:tr>
              <a:tr h="400388">
                <a:tc>
                  <a:txBody>
                    <a:bodyPr/>
                    <a:lstStyle/>
                    <a:p>
                      <a:r>
                        <a:rPr lang="sv-SE" dirty="0" smtClean="0"/>
                        <a:t>Mia</a:t>
                      </a:r>
                      <a:endParaRPr lang="en-US" dirty="0"/>
                    </a:p>
                  </a:txBody>
                  <a:tcPr/>
                </a:tc>
                <a:tc>
                  <a:txBody>
                    <a:bodyPr/>
                    <a:lstStyle/>
                    <a:p>
                      <a:endParaRPr lang="en-US"/>
                    </a:p>
                  </a:txBody>
                  <a:tcPr/>
                </a:tc>
                <a:tc>
                  <a:txBody>
                    <a:bodyPr/>
                    <a:lstStyle/>
                    <a:p>
                      <a:endParaRPr lang="en-US" dirty="0"/>
                    </a:p>
                  </a:txBody>
                  <a:tcPr>
                    <a:solidFill>
                      <a:schemeClr val="tx2"/>
                    </a:solidFill>
                  </a:tcPr>
                </a:tc>
                <a:tc>
                  <a:txBody>
                    <a:bodyPr/>
                    <a:lstStyle/>
                    <a:p>
                      <a:endParaRPr lang="en-US"/>
                    </a:p>
                  </a:txBody>
                  <a:tcPr/>
                </a:tc>
                <a:tc>
                  <a:txBody>
                    <a:bodyPr/>
                    <a:lstStyle/>
                    <a:p>
                      <a:endParaRPr lang="en-US" dirty="0"/>
                    </a:p>
                  </a:txBody>
                  <a:tcPr>
                    <a:solidFill>
                      <a:schemeClr val="tx2"/>
                    </a:solidFill>
                  </a:tcPr>
                </a:tc>
                <a:tc>
                  <a:txBody>
                    <a:bodyPr/>
                    <a:lstStyle/>
                    <a:p>
                      <a:endParaRPr lang="en-US"/>
                    </a:p>
                  </a:txBody>
                  <a:tcPr/>
                </a:tc>
                <a:tc>
                  <a:txBody>
                    <a:bodyPr/>
                    <a:lstStyle/>
                    <a:p>
                      <a:endParaRPr lang="en-US"/>
                    </a:p>
                  </a:txBody>
                  <a:tcPr/>
                </a:tc>
              </a:tr>
              <a:tr h="478842">
                <a:tc>
                  <a:txBody>
                    <a:bodyPr/>
                    <a:lstStyle/>
                    <a:p>
                      <a:r>
                        <a:rPr lang="sv-SE" dirty="0" smtClean="0"/>
                        <a:t>Mohammad</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solidFill>
                      <a:schemeClr val="tx2"/>
                    </a:solidFill>
                  </a:tcPr>
                </a:tc>
                <a:tc>
                  <a:txBody>
                    <a:bodyPr/>
                    <a:lstStyle/>
                    <a:p>
                      <a:endParaRPr lang="en-US" dirty="0"/>
                    </a:p>
                  </a:txBody>
                  <a:tcPr>
                    <a:solidFill>
                      <a:schemeClr val="tx2"/>
                    </a:solidFill>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58695738"/>
      </p:ext>
    </p:extLst>
  </p:cSld>
  <p:clrMapOvr>
    <a:masterClrMapping/>
  </p:clrMapOvr>
</p:sld>
</file>

<file path=ppt/theme/theme1.xml><?xml version="1.0" encoding="utf-8"?>
<a:theme xmlns:a="http://schemas.openxmlformats.org/drawingml/2006/main" name="AVL_DA_v1.0_en">
  <a:themeElements>
    <a:clrScheme name="Custom 1">
      <a:dk1>
        <a:sysClr val="windowText" lastClr="000000"/>
      </a:dk1>
      <a:lt1>
        <a:sysClr val="window" lastClr="FFFFFF"/>
      </a:lt1>
      <a:dk2>
        <a:srgbClr val="1F497D"/>
      </a:dk2>
      <a:lt2>
        <a:srgbClr val="EEECE1"/>
      </a:lt2>
      <a:accent1>
        <a:srgbClr val="6F6F6F"/>
      </a:accent1>
      <a:accent2>
        <a:srgbClr val="F7A600"/>
      </a:accent2>
      <a:accent3>
        <a:srgbClr val="38A78D"/>
      </a:accent3>
      <a:accent4>
        <a:srgbClr val="B6B948"/>
      </a:accent4>
      <a:accent5>
        <a:srgbClr val="4BACC6"/>
      </a:accent5>
      <a:accent6>
        <a:srgbClr val="7162A9"/>
      </a:accent6>
      <a:hlink>
        <a:srgbClr val="0000FF"/>
      </a:hlink>
      <a:folHlink>
        <a:srgbClr val="0000FF"/>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A99"/>
        </a:solidFill>
        <a:ln>
          <a:solidFill>
            <a:srgbClr val="005A99"/>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a:defRPr sz="1800" dirty="0">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Präsentation1" id="{8522C50B-C83B-4DDD-BF28-486C4C702A04}" vid="{F9B63AD3-6A6F-4BF8-91C1-A3E3329DF0B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618</TotalTime>
  <Words>195</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Verdana</vt:lpstr>
      <vt:lpstr>Wingdings</vt:lpstr>
      <vt:lpstr>AVL_DA_v1.0_en</vt:lpstr>
      <vt:lpstr>Meeting notes from 2-6-2016. </vt:lpstr>
      <vt:lpstr>Main points</vt:lpstr>
      <vt:lpstr>Division of literature study topics</vt:lpstr>
    </vt:vector>
  </TitlesOfParts>
  <Manager/>
  <Company>AVL List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Khodabakhshian, Mohammad AVL/SE</dc:creator>
  <cp:lastModifiedBy>Khodabakhshian, Mohammad AVL/SE</cp:lastModifiedBy>
  <cp:revision>34</cp:revision>
  <cp:lastPrinted>2014-06-13T14:19:22Z</cp:lastPrinted>
  <dcterms:created xsi:type="dcterms:W3CDTF">2016-05-27T10:16:00Z</dcterms:created>
  <dcterms:modified xsi:type="dcterms:W3CDTF">2016-06-02T13:55:14Z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VL_Report_ID">
    <vt:lpwstr>""</vt:lpwstr>
  </property>
  <property fmtid="{D5CDD505-2E9C-101B-9397-08002B2CF9AE}" pid="3" name="AVL_Subtitle">
    <vt:lpwstr>""</vt:lpwstr>
  </property>
  <property fmtid="{D5CDD505-2E9C-101B-9397-08002B2CF9AE}" pid="4" name="AVL_Distribution_1">
    <vt:lpwstr>""</vt:lpwstr>
  </property>
  <property fmtid="{D5CDD505-2E9C-101B-9397-08002B2CF9AE}" pid="5" name="AVL_Distribution_2">
    <vt:lpwstr>""</vt:lpwstr>
  </property>
  <property fmtid="{D5CDD505-2E9C-101B-9397-08002B2CF9AE}" pid="6" name="AVL_Distribution_3">
    <vt:lpwstr>""</vt:lpwstr>
  </property>
  <property fmtid="{D5CDD505-2E9C-101B-9397-08002B2CF9AE}" pid="7" name="AVL_Author1">
    <vt:lpwstr/>
  </property>
  <property fmtid="{D5CDD505-2E9C-101B-9397-08002B2CF9AE}" pid="8" name="AVL_Author2">
    <vt:lpwstr/>
  </property>
  <property fmtid="{D5CDD505-2E9C-101B-9397-08002B2CF9AE}" pid="9" name="AVL_Author3">
    <vt:lpwstr/>
  </property>
  <property fmtid="{D5CDD505-2E9C-101B-9397-08002B2CF9AE}" pid="10" name="AVL_Department">
    <vt:lpwstr/>
  </property>
  <property fmtid="{D5CDD505-2E9C-101B-9397-08002B2CF9AE}" pid="11" name="AVL_Co_Author_1">
    <vt:lpwstr/>
  </property>
  <property fmtid="{D5CDD505-2E9C-101B-9397-08002B2CF9AE}" pid="12" name="AVL_Co_Author_2">
    <vt:lpwstr/>
  </property>
  <property fmtid="{D5CDD505-2E9C-101B-9397-08002B2CF9AE}" pid="13" name="AVL_Co_Author_3">
    <vt:lpwstr/>
  </property>
  <property fmtid="{D5CDD505-2E9C-101B-9397-08002B2CF9AE}" pid="14" name="AVL_Approved_by">
    <vt:lpwstr/>
  </property>
  <property fmtid="{D5CDD505-2E9C-101B-9397-08002B2CF9AE}" pid="15" name="AVL_CompanyCountry">
    <vt:lpwstr>Austria</vt:lpwstr>
  </property>
  <property fmtid="{D5CDD505-2E9C-101B-9397-08002B2CF9AE}" pid="16" name="AVL_LogoFileName">
    <vt:lpwstr>AVL Standard</vt:lpwstr>
  </property>
  <property fmtid="{D5CDD505-2E9C-101B-9397-08002B2CF9AE}" pid="17" name="AVL_Release_Date">
    <vt:lpwstr>21.09.2015</vt:lpwstr>
  </property>
  <property fmtid="{D5CDD505-2E9C-101B-9397-08002B2CF9AE}" pid="18" name="AVL_Security_Level">
    <vt:lpwstr>Confidential</vt:lpwstr>
  </property>
  <property fmtid="{D5CDD505-2E9C-101B-9397-08002B2CF9AE}" pid="19" name="AVL_Customer">
    <vt:lpwstr/>
  </property>
  <property fmtid="{D5CDD505-2E9C-101B-9397-08002B2CF9AE}" pid="20" name="AVL_Proj_ID">
    <vt:lpwstr/>
  </property>
  <property fmtid="{D5CDD505-2E9C-101B-9397-08002B2CF9AE}" pid="21" name="AVL_Task_ID">
    <vt:lpwstr/>
  </property>
  <property fmtid="{D5CDD505-2E9C-101B-9397-08002B2CF9AE}" pid="22" name="AVL_Model_ID">
    <vt:lpwstr/>
  </property>
</Properties>
</file>