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4" r:id="rId2"/>
    <p:sldId id="273" r:id="rId3"/>
    <p:sldId id="272" r:id="rId4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5A99"/>
    <a:srgbClr val="FFDC6D"/>
    <a:srgbClr val="FF8181"/>
    <a:srgbClr val="FFFF99"/>
    <a:srgbClr val="F76565"/>
    <a:srgbClr val="FFC819"/>
    <a:srgbClr val="999999"/>
    <a:srgbClr val="F7F753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86418" autoAdjust="0"/>
  </p:normalViewPr>
  <p:slideViewPr>
    <p:cSldViewPr>
      <p:cViewPr varScale="1">
        <p:scale>
          <a:sx n="92" d="100"/>
          <a:sy n="92" d="100"/>
        </p:scale>
        <p:origin x="258" y="90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20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26.09.2016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26.09.2016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 AVL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205"/>
          <a:stretch/>
        </p:blipFill>
        <p:spPr>
          <a:xfrm>
            <a:off x="0" y="-13312"/>
            <a:ext cx="9151909" cy="6871312"/>
          </a:xfrm>
          <a:prstGeom prst="rect">
            <a:avLst/>
          </a:prstGeom>
        </p:spPr>
      </p:pic>
      <p:sp>
        <p:nvSpPr>
          <p:cNvPr id="14" name="txt_Autor1"/>
          <p:cNvSpPr txBox="1"/>
          <p:nvPr userDrawn="1"/>
        </p:nvSpPr>
        <p:spPr>
          <a:xfrm>
            <a:off x="9042177" y="4892268"/>
            <a:ext cx="184731" cy="379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de-AT" sz="1867" b="1" kern="1200" baseline="0" dirty="0" smtClean="0">
              <a:solidFill>
                <a:srgbClr val="A5A7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xt_Companyname"/>
          <p:cNvSpPr txBox="1"/>
          <p:nvPr userDrawn="1"/>
        </p:nvSpPr>
        <p:spPr>
          <a:xfrm>
            <a:off x="9042175" y="5318400"/>
            <a:ext cx="2784000" cy="66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de-AT" sz="1867" b="0" kern="1200" smtClean="0">
                <a:solidFill>
                  <a:srgbClr val="A5A7A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AVL List GmbH (Headquarters)</a:t>
            </a:r>
            <a:endParaRPr lang="de-AT" sz="1867" b="0" kern="1200" dirty="0" smtClean="0">
              <a:solidFill>
                <a:srgbClr val="A5A7A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xt_SecurityLevel"/>
          <p:cNvSpPr txBox="1"/>
          <p:nvPr userDrawn="1"/>
        </p:nvSpPr>
        <p:spPr>
          <a:xfrm>
            <a:off x="9043200" y="6528001"/>
            <a:ext cx="1112805" cy="256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de-AT" sz="1867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4726800"/>
            <a:ext cx="7394880" cy="496483"/>
          </a:xfrm>
          <a:solidFill>
            <a:schemeClr val="bg1"/>
          </a:solidFill>
        </p:spPr>
        <p:txBody>
          <a:bodyPr wrap="square">
            <a:spAutoFit/>
          </a:bodyPr>
          <a:lstStyle>
            <a:lvl1pPr>
              <a:lnSpc>
                <a:spcPct val="110000"/>
              </a:lnSpc>
              <a:defRPr sz="2933" baseline="0"/>
            </a:lvl1pPr>
          </a:lstStyle>
          <a:p>
            <a:r>
              <a:rPr lang="en-US" noProof="0" dirty="0" smtClean="0"/>
              <a:t>Document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0000" y="5302800"/>
            <a:ext cx="7394878" cy="369332"/>
          </a:xfrm>
          <a:solidFill>
            <a:schemeClr val="bg1"/>
          </a:solidFill>
        </p:spPr>
        <p:txBody>
          <a:bodyPr wrap="square">
            <a:spAutoFit/>
          </a:bodyPr>
          <a:lstStyle>
            <a:lvl1pPr marL="0" indent="0" algn="l">
              <a:buNone/>
              <a:defRPr sz="240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Document subtitle</a:t>
            </a:r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72" y="-27384"/>
            <a:ext cx="3231560" cy="6885384"/>
          </a:xfrm>
          <a:prstGeom prst="rect">
            <a:avLst/>
          </a:prstGeom>
        </p:spPr>
      </p:pic>
      <p:pic>
        <p:nvPicPr>
          <p:cNvPr id="5" name="AVL_Logo_Master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3632" y="-27385"/>
            <a:ext cx="3060000" cy="23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3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28992" y="1124744"/>
            <a:ext cx="9168000" cy="52802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69600" y="15312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1">
                <a:solidFill>
                  <a:srgbClr val="E94E24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X%</a:t>
            </a:r>
            <a:endParaRPr lang="de-DE" dirty="0"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10008000" y="2347201"/>
            <a:ext cx="1560477" cy="677108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64800" y="31152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1">
                <a:solidFill>
                  <a:srgbClr val="E94E24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X%</a:t>
            </a:r>
            <a:endParaRPr lang="de-DE" dirty="0"/>
          </a:p>
        </p:txBody>
      </p:sp>
      <p:sp>
        <p:nvSpPr>
          <p:cNvPr id="8" name="Textplatzhalt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10008000" y="3940801"/>
            <a:ext cx="1560477" cy="677108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964800" y="4684800"/>
            <a:ext cx="1603200" cy="81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4533" b="1">
                <a:solidFill>
                  <a:srgbClr val="E94E24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X%</a:t>
            </a:r>
            <a:endParaRPr lang="de-DE" dirty="0"/>
          </a:p>
        </p:txBody>
      </p:sp>
      <p:sp>
        <p:nvSpPr>
          <p:cNvPr id="10" name="Textplatzhalt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10008000" y="5510401"/>
            <a:ext cx="1560000" cy="677108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16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40608"/>
            <a:ext cx="3600000" cy="2347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30000" y="4078940"/>
            <a:ext cx="3600000" cy="2332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2"/>
          </p:nvPr>
        </p:nvSpPr>
        <p:spPr>
          <a:xfrm>
            <a:off x="4440000" y="1539760"/>
            <a:ext cx="5352000" cy="48762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539759"/>
            <a:ext cx="1603200" cy="4876221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400" b="1" baseline="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98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34118"/>
            <a:ext cx="5088000" cy="488361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479117" y="1531200"/>
            <a:ext cx="5069416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79117" y="2280000"/>
            <a:ext cx="5069416" cy="4137733"/>
          </a:xfrm>
          <a:prstGeom prst="rect">
            <a:avLst/>
          </a:prstGeom>
        </p:spPr>
        <p:txBody>
          <a:bodyPr>
            <a:normAutofit/>
          </a:bodyPr>
          <a:lstStyle>
            <a:lvl1pPr marL="239994" marR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68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852800" y="1531200"/>
            <a:ext cx="6695733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2800" y="2280000"/>
            <a:ext cx="6695733" cy="4125033"/>
          </a:xfrm>
          <a:prstGeom prst="rect">
            <a:avLst/>
          </a:prstGeom>
        </p:spPr>
        <p:txBody>
          <a:bodyPr>
            <a:normAutofit/>
          </a:bodyPr>
          <a:lstStyle>
            <a:lvl1pPr marL="239994" marR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28896" y="1545889"/>
            <a:ext cx="3600000" cy="2347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28808" y="4067005"/>
            <a:ext cx="3600000" cy="2347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4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652800" y="1531200"/>
            <a:ext cx="7895733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648000" y="2280000"/>
            <a:ext cx="7900533" cy="4125033"/>
          </a:xfrm>
          <a:prstGeom prst="rect">
            <a:avLst/>
          </a:prstGeom>
        </p:spPr>
        <p:txBody>
          <a:bodyPr>
            <a:normAutofit/>
          </a:bodyPr>
          <a:lstStyle>
            <a:lvl1pPr marL="239994" marR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30000" y="1540608"/>
            <a:ext cx="2400000" cy="153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630000" y="3219932"/>
            <a:ext cx="2400000" cy="153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30000" y="4875643"/>
            <a:ext cx="2400000" cy="1536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42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00" y="2280000"/>
            <a:ext cx="10919444" cy="4125033"/>
          </a:xfrm>
          <a:prstGeom prst="rect">
            <a:avLst/>
          </a:prstGeom>
        </p:spPr>
        <p:txBody>
          <a:bodyPr/>
          <a:lstStyle>
            <a:lvl1pPr marL="380990" marR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0" y="1531200"/>
            <a:ext cx="10914644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97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61296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9089" y="2280000"/>
            <a:ext cx="10919444" cy="4125033"/>
          </a:xfrm>
          <a:prstGeom prst="rect">
            <a:avLst/>
          </a:prstGeom>
        </p:spPr>
        <p:txBody>
          <a:bodyPr/>
          <a:lstStyle>
            <a:lvl1pPr marL="380990" marR="0" indent="-38099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239994" marR="0" lvl="0" indent="-2399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noProof="0" dirty="0" smtClean="0"/>
              <a:t>Insert Text here, using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14pt </a:t>
            </a:r>
            <a:r>
              <a:rPr lang="de-DE" dirty="0" err="1" smtClean="0"/>
              <a:t>to</a:t>
            </a:r>
            <a:r>
              <a:rPr lang="de-DE" dirty="0" smtClean="0"/>
              <a:t> 18pt -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/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. </a:t>
            </a:r>
            <a:r>
              <a:rPr lang="de-DE" dirty="0" err="1" smtClean="0"/>
              <a:t>It’s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 -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box.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0000" y="1531200"/>
            <a:ext cx="10914644" cy="5760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rgbClr val="005A99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Title</a:t>
            </a:r>
            <a:br>
              <a:rPr lang="de-DE" dirty="0" smtClean="0"/>
            </a:b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2"/>
          </p:nvPr>
        </p:nvSpPr>
        <p:spPr>
          <a:xfrm>
            <a:off x="6772800" y="0"/>
            <a:ext cx="2395200" cy="1027200"/>
          </a:xfrm>
        </p:spPr>
        <p:txBody>
          <a:bodyPr>
            <a:normAutofit/>
          </a:bodyPr>
          <a:lstStyle>
            <a:lvl1pPr>
              <a:defRPr sz="1467"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288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mplatzhalter 3"/>
          <p:cNvSpPr>
            <a:spLocks noGrp="1"/>
          </p:cNvSpPr>
          <p:nvPr>
            <p:ph type="chart" sz="quarter" idx="10"/>
          </p:nvPr>
        </p:nvSpPr>
        <p:spPr>
          <a:xfrm>
            <a:off x="630000" y="1540608"/>
            <a:ext cx="8481600" cy="488653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de-AT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46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628703" y="1545310"/>
            <a:ext cx="8553600" cy="48738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de-AT" dirty="0"/>
          </a:p>
        </p:txBody>
      </p:sp>
      <p:sp>
        <p:nvSpPr>
          <p:cNvPr id="6" name="Textplatzhalt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9792000" y="1540608"/>
            <a:ext cx="1771200" cy="48738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de-DE" dirty="0" smtClean="0"/>
              <a:t>Insert Text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4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630000" y="1545310"/>
            <a:ext cx="10924800" cy="4873833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de-AT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9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bl_Info">
            <a:hlinkClick r:id="" action="ppaction://hlinkshowjump?jump=nextslide"/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09576"/>
              </p:ext>
            </p:extLst>
          </p:nvPr>
        </p:nvGraphicFramePr>
        <p:xfrm>
          <a:off x="710379" y="2557993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/>
                <a:gridCol w="3190148"/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5A99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5A99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15.12.2015</a:t>
                      </a: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5A99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Confidential</a:t>
                      </a: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5A99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Internal</a:t>
            </a:r>
            <a:endParaRPr lang="en-US" noProof="0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30000" y="1536000"/>
            <a:ext cx="10914933" cy="577608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b="1" cap="all" baseline="0">
                <a:solidFill>
                  <a:srgbClr val="005A99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InSert</a:t>
            </a:r>
            <a:r>
              <a:rPr lang="en-US" noProof="0" dirty="0" smtClean="0"/>
              <a:t> title </a:t>
            </a:r>
          </a:p>
          <a:p>
            <a:r>
              <a:rPr lang="en-US" noProof="0" dirty="0" smtClean="0"/>
              <a:t>Here</a:t>
            </a:r>
            <a:endParaRPr lang="en-US" noProof="0" dirty="0"/>
          </a:p>
        </p:txBody>
      </p:sp>
      <p:sp>
        <p:nvSpPr>
          <p:cNvPr id="6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6479117" y="22800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rgbClr val="999999"/>
                </a:solidFill>
              </a:defRPr>
            </a:lvl1pPr>
          </a:lstStyle>
          <a:p>
            <a:r>
              <a:rPr lang="en-US" noProof="0" dirty="0" smtClean="0"/>
              <a:t>Add picture by clicking on the symbol or place a picture within the placeholder frame.</a:t>
            </a:r>
            <a:endParaRPr lang="en-US" noProof="0" dirty="0"/>
          </a:p>
        </p:txBody>
      </p:sp>
      <p:sp>
        <p:nvSpPr>
          <p:cNvPr id="8" name="Textfeld 10"/>
          <p:cNvSpPr txBox="1"/>
          <p:nvPr userDrawn="1"/>
        </p:nvSpPr>
        <p:spPr>
          <a:xfrm>
            <a:off x="643200" y="5966328"/>
            <a:ext cx="5145600" cy="4514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67" noProof="0" smtClean="0">
                <a:solidFill>
                  <a:srgbClr val="005A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2015, AVL List GmbH (Headquarters)</a:t>
            </a:r>
            <a:endParaRPr lang="en-US" sz="1067" noProof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60000" y="2342400"/>
            <a:ext cx="3388533" cy="4062633"/>
          </a:xfrm>
          <a:solidFill>
            <a:schemeClr val="bg1">
              <a:lumMod val="75000"/>
            </a:schemeClr>
          </a:solidFill>
        </p:spPr>
        <p:txBody>
          <a:bodyPr lIns="72000" tIns="216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 smtClean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42400"/>
            <a:ext cx="3408000" cy="4062633"/>
          </a:xfrm>
          <a:solidFill>
            <a:schemeClr val="bg1">
              <a:lumMod val="75000"/>
            </a:schemeClr>
          </a:solidFill>
        </p:spPr>
        <p:txBody>
          <a:bodyPr lIns="72000" tIns="216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 smtClean="0"/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30000" y="2342400"/>
            <a:ext cx="3407583" cy="4062633"/>
          </a:xfrm>
          <a:solidFill>
            <a:schemeClr val="bg1">
              <a:lumMod val="75000"/>
            </a:schemeClr>
          </a:solidFill>
        </p:spPr>
        <p:txBody>
          <a:bodyPr lIns="72000" tIns="216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de-DE" dirty="0" smtClean="0"/>
              <a:t>Insert Text</a:t>
            </a:r>
          </a:p>
          <a:p>
            <a:pPr lvl="0"/>
            <a:endParaRPr lang="de-DE" dirty="0" smtClean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30000" y="1530350"/>
            <a:ext cx="3407583" cy="936849"/>
          </a:xfrm>
          <a:solidFill>
            <a:schemeClr val="bg1">
              <a:lumMod val="50000"/>
            </a:schemeClr>
          </a:solidFill>
        </p:spPr>
        <p:txBody>
          <a:bodyPr lIns="72000" tIns="360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Edit Headline</a:t>
            </a:r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530350"/>
            <a:ext cx="3408000" cy="936849"/>
          </a:xfrm>
          <a:solidFill>
            <a:schemeClr val="bg1">
              <a:lumMod val="50000"/>
            </a:schemeClr>
          </a:solidFill>
        </p:spPr>
        <p:txBody>
          <a:bodyPr lIns="72000" tIns="360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Edit Headline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160000" y="1530350"/>
            <a:ext cx="3388533" cy="936849"/>
          </a:xfrm>
          <a:solidFill>
            <a:schemeClr val="bg1">
              <a:lumMod val="50000"/>
            </a:schemeClr>
          </a:solidFill>
        </p:spPr>
        <p:txBody>
          <a:bodyPr lIns="72000" tIns="3600">
            <a:noAutofit/>
          </a:bodyPr>
          <a:lstStyle>
            <a:lvl1pPr marL="0" indent="0">
              <a:buFontTx/>
              <a:buNone/>
              <a:defRPr sz="1867" b="1" cap="all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Edit Headline</a:t>
            </a:r>
            <a:endParaRPr lang="de-DE" dirty="0"/>
          </a:p>
        </p:txBody>
      </p:sp>
      <p:pic>
        <p:nvPicPr>
          <p:cNvPr id="12" name="Bild 26" descr="PK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3499" y="5949281"/>
            <a:ext cx="1080000" cy="423003"/>
          </a:xfrm>
          <a:prstGeom prst="rect">
            <a:avLst/>
          </a:prstGeom>
        </p:spPr>
      </p:pic>
      <p:pic>
        <p:nvPicPr>
          <p:cNvPr id="13" name="Picture 2"/>
          <p:cNvPicPr preferRelativeResize="0"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3925" y="5949281"/>
            <a:ext cx="1170195" cy="418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Bild 27" descr="F1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2384" y="6021288"/>
            <a:ext cx="1080000" cy="340301"/>
          </a:xfrm>
          <a:prstGeom prst="rect">
            <a:avLst/>
          </a:prstGeom>
        </p:spPr>
      </p:pic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425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4896000" y="3909054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www.avl.com</a:t>
            </a:r>
            <a:endParaRPr lang="de-DE" sz="1867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934400" y="1550400"/>
            <a:ext cx="2318400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67" b="1" dirty="0" smtClean="0">
                <a:solidFill>
                  <a:srgbClr val="005A99"/>
                </a:solidFill>
                <a:latin typeface="Verdana"/>
                <a:cs typeface="Verdana"/>
              </a:rPr>
              <a:t>THANK</a:t>
            </a:r>
            <a:r>
              <a:rPr lang="de-DE" sz="2667" b="1" baseline="0" dirty="0" smtClean="0">
                <a:solidFill>
                  <a:srgbClr val="005A99"/>
                </a:solidFill>
                <a:latin typeface="Verdana"/>
                <a:cs typeface="Verdana"/>
              </a:rPr>
              <a:t> YOU</a:t>
            </a:r>
            <a:endParaRPr lang="de-DE" sz="2667" b="1" dirty="0">
              <a:solidFill>
                <a:srgbClr val="005A99"/>
              </a:solidFill>
              <a:latin typeface="Verdana"/>
              <a:cs typeface="Verdana"/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688000" y="6709919"/>
            <a:ext cx="35879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endParaRPr lang="en-US" sz="1067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9600" y="2034802"/>
            <a:ext cx="2448000" cy="18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81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Germa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 userDrawn="1"/>
        </p:nvSpPr>
        <p:spPr>
          <a:xfrm>
            <a:off x="3988800" y="1550401"/>
            <a:ext cx="4209600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667" b="1" dirty="0" smtClean="0">
                <a:solidFill>
                  <a:srgbClr val="005A99"/>
                </a:solidFill>
                <a:latin typeface="Verdana"/>
                <a:cs typeface="Verdana"/>
              </a:rPr>
              <a:t>VIELEN</a:t>
            </a:r>
            <a:r>
              <a:rPr lang="de-DE" sz="2667" b="1" baseline="0" dirty="0" smtClean="0">
                <a:solidFill>
                  <a:srgbClr val="005A99"/>
                </a:solidFill>
                <a:latin typeface="Verdana"/>
                <a:cs typeface="Verdana"/>
              </a:rPr>
              <a:t> DANK</a:t>
            </a:r>
            <a:endParaRPr lang="de-DE" sz="2667" b="1" dirty="0">
              <a:solidFill>
                <a:srgbClr val="005A99"/>
              </a:solidFill>
              <a:latin typeface="Verdana"/>
              <a:cs typeface="Verdana"/>
            </a:endParaRPr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5265" y="2037054"/>
            <a:ext cx="2448000" cy="1867119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4896000" y="3909054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www.avl.com</a:t>
            </a:r>
            <a:endParaRPr lang="de-DE" sz="1867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91317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896000" y="4444801"/>
            <a:ext cx="2400000" cy="287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6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/>
                <a:cs typeface="Verdana"/>
              </a:rPr>
              <a:t>www.avl.com</a:t>
            </a:r>
            <a:endParaRPr lang="de-DE" sz="1867" dirty="0">
              <a:solidFill>
                <a:schemeClr val="tx1">
                  <a:lumMod val="65000"/>
                  <a:lumOff val="3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8425139" y="-12441"/>
            <a:ext cx="3791744" cy="1412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3200"/>
          </a:p>
        </p:txBody>
      </p:sp>
      <p:pic>
        <p:nvPicPr>
          <p:cNvPr id="2" name="AVL_Logo_Master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8108" y="2572801"/>
            <a:ext cx="2448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F7B754-779B-4934-B293-AA25353C476A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E9ECE0-D1FB-4235-A553-3B6F82AD8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66400" y="1536000"/>
            <a:ext cx="6782133" cy="4881733"/>
          </a:xfrm>
        </p:spPr>
        <p:txBody>
          <a:bodyPr/>
          <a:lstStyle>
            <a:lvl1pPr marL="457189" indent="-457189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lvl1pPr>
            <a:lvl2pPr marL="1036174" indent="-533387">
              <a:spcAft>
                <a:spcPts val="1200"/>
              </a:spcAft>
              <a:buFont typeface="+mj-lt"/>
              <a:buAutoNum type="romanLcPeriod"/>
              <a:defRPr lang="en-US" sz="2400" kern="120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04354" indent="-226478">
              <a:spcAft>
                <a:spcPts val="1200"/>
              </a:spcAf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540895" indent="-239178">
              <a:spcAft>
                <a:spcPts val="1200"/>
              </a:spcAft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Aft>
                <a:spcPts val="1200"/>
              </a:spcAf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dirty="0" smtClean="0"/>
              <a:t>Agenda Topic One</a:t>
            </a:r>
          </a:p>
          <a:p>
            <a:pPr marL="959976" lvl="1" indent="-457189" algn="l" defTabSz="1219170" rtl="0" eaLnBrk="1" latinLnBrk="0" hangingPunct="1">
              <a:spcBef>
                <a:spcPts val="800"/>
              </a:spcBef>
              <a:spcAft>
                <a:spcPts val="1200"/>
              </a:spcAft>
              <a:buClr>
                <a:srgbClr val="999999"/>
              </a:buClr>
              <a:buFont typeface="+mj-lt"/>
              <a:buAutoNum type="romanLcPeriod"/>
            </a:pPr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6" name="Bild 7" descr="Visual_Kaleidoskop_Gesamt_RGB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382101" y="1555886"/>
            <a:ext cx="3759308" cy="38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3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9089" y="1531200"/>
            <a:ext cx="10915200" cy="48865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Edit text master format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It’s allowed to use font sizes from 14pt to 18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– depending on the amount/characters of text. It’s not allowed to enlarge the text box – the text always has to fit in the text box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15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30000" y="1530351"/>
            <a:ext cx="5088000" cy="4887383"/>
          </a:xfrm>
        </p:spPr>
        <p:txBody>
          <a:bodyPr/>
          <a:lstStyle>
            <a:lvl1pPr marL="241294" marR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67" baseline="0">
                <a:solidFill>
                  <a:schemeClr val="tx1"/>
                </a:solidFill>
              </a:defRPr>
            </a:lvl1pPr>
            <a:lvl2pPr>
              <a:defRPr sz="1867">
                <a:solidFill>
                  <a:schemeClr val="tx1"/>
                </a:solidFill>
              </a:defRPr>
            </a:lvl2pPr>
            <a:lvl3pPr marL="713300" indent="-226478">
              <a:defRPr sz="1867">
                <a:solidFill>
                  <a:schemeClr val="tx1"/>
                </a:solidFill>
              </a:defRPr>
            </a:lvl3pPr>
            <a:lvl4pPr marL="958827" indent="-239178">
              <a:defRPr sz="1867">
                <a:solidFill>
                  <a:schemeClr val="tx1"/>
                </a:solidFill>
              </a:defRPr>
            </a:lvl4pPr>
            <a:lvl5pPr marL="1198003" indent="-241294"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41294" marR="0" lvl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 smtClean="0"/>
              <a:t>Edit text master format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It’s allowed to use font sizes from 14pt to 18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– depending on the amount/characters of text. It’s not allowed to enlarge the text box – the text always has to fit in the text box</a:t>
            </a:r>
          </a:p>
          <a:p>
            <a:pPr marL="241294" marR="0" lvl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4"/>
            <a:endParaRPr lang="en-US" noProof="0" dirty="0" smtClean="0"/>
          </a:p>
          <a:p>
            <a:pPr lvl="4"/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80608" y="1536000"/>
            <a:ext cx="5067925" cy="4881733"/>
          </a:xfrm>
        </p:spPr>
        <p:txBody>
          <a:bodyPr/>
          <a:lstStyle>
            <a:lvl1pPr marL="241294" marR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67">
                <a:solidFill>
                  <a:schemeClr val="tx1"/>
                </a:solidFill>
              </a:defRPr>
            </a:lvl1pPr>
            <a:lvl2pPr>
              <a:defRPr sz="1867">
                <a:solidFill>
                  <a:schemeClr val="tx1"/>
                </a:solidFill>
              </a:defRPr>
            </a:lvl2pPr>
            <a:lvl3pPr marL="713300" indent="-226478">
              <a:defRPr sz="1867">
                <a:solidFill>
                  <a:schemeClr val="tx1"/>
                </a:solidFill>
              </a:defRPr>
            </a:lvl3pPr>
            <a:lvl4pPr marL="958827" indent="-239178">
              <a:defRPr sz="1867">
                <a:solidFill>
                  <a:schemeClr val="tx1"/>
                </a:solidFill>
              </a:defRPr>
            </a:lvl4pPr>
            <a:lvl5pPr marL="1198003" indent="-241294"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241294" marR="0" lvl="0" indent="-241294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 dirty="0" smtClean="0"/>
              <a:t>Edit text master format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It’s allowed to use font sizes from 14pt to 18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– depending on the amount/characters of text. It’s not allowed to enlarge the text box – the text always has to fit in the text box</a:t>
            </a:r>
          </a:p>
          <a:p>
            <a:pPr marL="237061" marR="0" lvl="0" indent="-23706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168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 with Backgrou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027200"/>
            <a:ext cx="12192000" cy="561423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7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3601" y="2606401"/>
            <a:ext cx="3663396" cy="541687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200" b="1" i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Edit Master </a:t>
            </a:r>
            <a:r>
              <a:rPr lang="de-AT" dirty="0" err="1" smtClean="0"/>
              <a:t>text</a:t>
            </a:r>
            <a:endParaRPr lang="de-DE" dirty="0"/>
          </a:p>
        </p:txBody>
      </p:sp>
      <p:pic>
        <p:nvPicPr>
          <p:cNvPr id="3" name="AVL_Logo_Master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32183" y="-1"/>
            <a:ext cx="2396799" cy="10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1124744"/>
            <a:ext cx="12192000" cy="551793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4001" y="26064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6" hasCustomPrompt="1"/>
          </p:nvPr>
        </p:nvSpPr>
        <p:spPr>
          <a:xfrm>
            <a:off x="624001" y="30816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18" hasCustomPrompt="1"/>
          </p:nvPr>
        </p:nvSpPr>
        <p:spPr>
          <a:xfrm>
            <a:off x="624001" y="40416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9" hasCustomPrompt="1"/>
          </p:nvPr>
        </p:nvSpPr>
        <p:spPr>
          <a:xfrm>
            <a:off x="624001" y="45216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half" idx="20" hasCustomPrompt="1"/>
          </p:nvPr>
        </p:nvSpPr>
        <p:spPr>
          <a:xfrm>
            <a:off x="624001" y="50064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5" hasCustomPrompt="1"/>
          </p:nvPr>
        </p:nvSpPr>
        <p:spPr>
          <a:xfrm>
            <a:off x="624001" y="3556801"/>
            <a:ext cx="2950038" cy="411681"/>
          </a:xfrm>
          <a:solidFill>
            <a:schemeClr val="bg1"/>
          </a:solidFill>
        </p:spPr>
        <p:txBody>
          <a:bodyPr wrap="none" tIns="32400" bIns="3240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AT" dirty="0" smtClean="0"/>
              <a:t>Insert Bullet Points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30000" y="349200"/>
            <a:ext cx="9148800" cy="67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Edit master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8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00" y="347719"/>
            <a:ext cx="9119529" cy="67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 smtClean="0"/>
              <a:t>Confidential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089" y="1531200"/>
            <a:ext cx="10915200" cy="48865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noProof="0" dirty="0"/>
          </a:p>
        </p:txBody>
      </p:sp>
      <p:pic>
        <p:nvPicPr>
          <p:cNvPr id="5" name="AVL_Logo_Master"/>
          <p:cNvPicPr>
            <a:picLocks noChangeAspect="1"/>
          </p:cNvPicPr>
          <p:nvPr userDrawn="1"/>
        </p:nvPicPr>
        <p:blipFill>
          <a:blip r:embed="rId2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5077" y="-2"/>
            <a:ext cx="2448000" cy="187126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6634557"/>
            <a:ext cx="12192000" cy="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de-DE" sz="2400" dirty="0">
              <a:solidFill>
                <a:srgbClr val="005A99"/>
              </a:solidFill>
            </a:endParaRPr>
          </a:p>
        </p:txBody>
      </p:sp>
      <p:sp>
        <p:nvSpPr>
          <p:cNvPr id="12" name="footer_ProjectInfo"/>
          <p:cNvSpPr txBox="1"/>
          <p:nvPr/>
        </p:nvSpPr>
        <p:spPr>
          <a:xfrm>
            <a:off x="3023659" y="6672109"/>
            <a:ext cx="8557088" cy="1660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de-DE" sz="800" noProof="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 | 21 September 2015 |</a:t>
            </a:r>
            <a:endParaRPr lang="en-US" sz="800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1688000" y="6675968"/>
            <a:ext cx="358792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fld id="{B7DA17FB-770B-4FAC-8A02-774041342579}" type="slidenum">
              <a:rPr lang="en-US" sz="800" kern="1200" noProof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800" kern="1200" noProof="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footer_SecurityLevel"/>
          <p:cNvSpPr/>
          <p:nvPr userDrawn="1"/>
        </p:nvSpPr>
        <p:spPr bwMode="auto">
          <a:xfrm>
            <a:off x="623659" y="6669029"/>
            <a:ext cx="2400000" cy="169143"/>
          </a:xfrm>
          <a:prstGeom prst="roundRect">
            <a:avLst/>
          </a:prstGeom>
          <a:noFill/>
          <a:ln w="635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softEdge"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noProof="0" dirty="0" smtClean="0">
                <a:ln>
                  <a:noFill/>
                </a:ln>
                <a:solidFill>
                  <a:srgbClr val="85858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3" r:id="rId2"/>
    <p:sldLayoutId id="2147483660" r:id="rId3"/>
    <p:sldLayoutId id="2147483650" r:id="rId4"/>
    <p:sldLayoutId id="2147483654" r:id="rId5"/>
    <p:sldLayoutId id="2147483661" r:id="rId6"/>
    <p:sldLayoutId id="2147483652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4" r:id="rId21"/>
    <p:sldLayoutId id="2147483685" r:id="rId22"/>
    <p:sldLayoutId id="2147483680" r:id="rId23"/>
    <p:sldLayoutId id="2147483687" r:id="rId24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2667" b="1" kern="1200" cap="all" baseline="0">
          <a:solidFill>
            <a:srgbClr val="005A9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rgbClr val="005A9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notes from </a:t>
            </a:r>
            <a:r>
              <a:rPr lang="en-US" dirty="0" smtClean="0"/>
              <a:t>22-09-2016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Participants:</a:t>
            </a:r>
          </a:p>
          <a:p>
            <a:r>
              <a:rPr lang="sv-SE" sz="2400" dirty="0" smtClean="0"/>
              <a:t>Mohammad, </a:t>
            </a:r>
            <a:r>
              <a:rPr lang="sv-SE" sz="2400" dirty="0" err="1" smtClean="0"/>
              <a:t>Navid</a:t>
            </a:r>
            <a:r>
              <a:rPr lang="sv-SE" sz="2400" dirty="0" smtClean="0"/>
              <a:t>, Mia, Carlos, Hakan, Lars, Rene, Julian</a:t>
            </a:r>
            <a:r>
              <a:rPr lang="sv-SE" sz="2400" smtClean="0"/>
              <a:t>, </a:t>
            </a:r>
            <a:r>
              <a:rPr lang="sv-SE" sz="2400" smtClean="0"/>
              <a:t>Johan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12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Carlos will start setting up </a:t>
            </a:r>
            <a:r>
              <a:rPr lang="en-US" dirty="0" err="1" smtClean="0"/>
              <a:t>bitbucket</a:t>
            </a:r>
            <a:r>
              <a:rPr lang="en-US" dirty="0"/>
              <a:t> </a:t>
            </a:r>
            <a:r>
              <a:rPr lang="en-US" dirty="0" smtClean="0"/>
              <a:t>and help others to setting it up. The problem with AVL network is already solved.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Workshop access: we need to agree on one name for accessing the workshop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Hardware implementation: we need to decide who will work on hardware implementation. The idea is to apply a simple algorithm on the hardware (Galileo). This can be a good practice at this stage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smtClean="0"/>
              <a:t>N</a:t>
            </a:r>
            <a:r>
              <a:rPr lang="en-US" dirty="0" err="1" smtClean="0"/>
              <a:t>ext</a:t>
            </a:r>
            <a:r>
              <a:rPr lang="en-US" dirty="0" smtClean="0"/>
              <a:t> week we concentrate on system engineering, </a:t>
            </a:r>
            <a:r>
              <a:rPr lang="en-US" dirty="0" err="1" smtClean="0"/>
              <a:t>Hakan</a:t>
            </a:r>
            <a:r>
              <a:rPr lang="en-US" dirty="0" smtClean="0"/>
              <a:t> will explain in more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Everyone will come up with ideas about task division, how to proceed and personal specific interest</a:t>
            </a:r>
            <a:r>
              <a:rPr lang="sv-SE" dirty="0" smtClean="0"/>
              <a:t>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goal of the project needs to be redefined more specifically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46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literature study topics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15181"/>
              </p:ext>
            </p:extLst>
          </p:nvPr>
        </p:nvGraphicFramePr>
        <p:xfrm>
          <a:off x="1199456" y="1196752"/>
          <a:ext cx="9896649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080120"/>
                <a:gridCol w="1289093"/>
                <a:gridCol w="1447211"/>
                <a:gridCol w="1584176"/>
                <a:gridCol w="864096"/>
                <a:gridCol w="1759745"/>
              </a:tblGrid>
              <a:tr h="13613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SLAM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Path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Obstacle avoidance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Image processing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noProof="0" dirty="0" smtClean="0">
                          <a:solidFill>
                            <a:schemeClr val="tx1"/>
                          </a:solidFill>
                        </a:rPr>
                        <a:t>Tools</a:t>
                      </a:r>
                      <a:endParaRPr lang="en-US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000" smtClean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Navid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Carlos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Petter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Rene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388">
                <a:tc>
                  <a:txBody>
                    <a:bodyPr/>
                    <a:lstStyle/>
                    <a:p>
                      <a:r>
                        <a:rPr lang="sv-SE" dirty="0" smtClean="0"/>
                        <a:t>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8842">
                <a:tc>
                  <a:txBody>
                    <a:bodyPr/>
                    <a:lstStyle/>
                    <a:p>
                      <a:r>
                        <a:rPr lang="sv-SE" dirty="0" smtClean="0"/>
                        <a:t>Mohammad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95738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F6F6F"/>
      </a:accent1>
      <a:accent2>
        <a:srgbClr val="F7A600"/>
      </a:accent2>
      <a:accent3>
        <a:srgbClr val="38A78D"/>
      </a:accent3>
      <a:accent4>
        <a:srgbClr val="B6B948"/>
      </a:accent4>
      <a:accent5>
        <a:srgbClr val="4BACC6"/>
      </a:accent5>
      <a:accent6>
        <a:srgbClr val="7162A9"/>
      </a:accent6>
      <a:hlink>
        <a:srgbClr val="0000FF"/>
      </a:hlink>
      <a:folHlink>
        <a:srgbClr val="0000F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A99"/>
        </a:solidFill>
        <a:ln>
          <a:solidFill>
            <a:srgbClr val="005A99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8522C50B-C83B-4DDD-BF28-486C4C702A04}" vid="{F9B63AD3-6A6F-4BF8-91C1-A3E3329DF0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987</TotalTime>
  <Words>166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Verdana</vt:lpstr>
      <vt:lpstr>Wingdings</vt:lpstr>
      <vt:lpstr>AVL_DA_v1.0_en</vt:lpstr>
      <vt:lpstr>Meeting notes from 22-09-2016. </vt:lpstr>
      <vt:lpstr>Main points</vt:lpstr>
      <vt:lpstr>Division of literature study topics</vt:lpstr>
    </vt:vector>
  </TitlesOfParts>
  <Manager/>
  <Company>AVL List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Khodabakhshian, Mohammad AVL/SE</dc:creator>
  <cp:lastModifiedBy>Mahabadi, Navid AVL/SE</cp:lastModifiedBy>
  <cp:revision>67</cp:revision>
  <cp:lastPrinted>2014-06-13T14:19:22Z</cp:lastPrinted>
  <dcterms:created xsi:type="dcterms:W3CDTF">2016-05-27T10:16:00Z</dcterms:created>
  <dcterms:modified xsi:type="dcterms:W3CDTF">2016-09-26T14:38:49Z</dcterms:modified>
  <cp:version>2.0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L_Report_ID">
    <vt:lpwstr>""</vt:lpwstr>
  </property>
  <property fmtid="{D5CDD505-2E9C-101B-9397-08002B2CF9AE}" pid="3" name="AVL_Subtitle">
    <vt:lpwstr>""</vt:lpwstr>
  </property>
  <property fmtid="{D5CDD505-2E9C-101B-9397-08002B2CF9AE}" pid="4" name="AVL_Distribution_1">
    <vt:lpwstr>""</vt:lpwstr>
  </property>
  <property fmtid="{D5CDD505-2E9C-101B-9397-08002B2CF9AE}" pid="5" name="AVL_Distribution_2">
    <vt:lpwstr>""</vt:lpwstr>
  </property>
  <property fmtid="{D5CDD505-2E9C-101B-9397-08002B2CF9AE}" pid="6" name="AVL_Distribution_3">
    <vt:lpwstr>""</vt:lpwstr>
  </property>
  <property fmtid="{D5CDD505-2E9C-101B-9397-08002B2CF9AE}" pid="7" name="AVL_Author1">
    <vt:lpwstr/>
  </property>
  <property fmtid="{D5CDD505-2E9C-101B-9397-08002B2CF9AE}" pid="8" name="AVL_Author2">
    <vt:lpwstr/>
  </property>
  <property fmtid="{D5CDD505-2E9C-101B-9397-08002B2CF9AE}" pid="9" name="AVL_Author3">
    <vt:lpwstr/>
  </property>
  <property fmtid="{D5CDD505-2E9C-101B-9397-08002B2CF9AE}" pid="10" name="AVL_Department">
    <vt:lpwstr/>
  </property>
  <property fmtid="{D5CDD505-2E9C-101B-9397-08002B2CF9AE}" pid="11" name="AVL_Co_Author_1">
    <vt:lpwstr/>
  </property>
  <property fmtid="{D5CDD505-2E9C-101B-9397-08002B2CF9AE}" pid="12" name="AVL_Co_Author_2">
    <vt:lpwstr/>
  </property>
  <property fmtid="{D5CDD505-2E9C-101B-9397-08002B2CF9AE}" pid="13" name="AVL_Co_Author_3">
    <vt:lpwstr/>
  </property>
  <property fmtid="{D5CDD505-2E9C-101B-9397-08002B2CF9AE}" pid="14" name="AVL_Approved_by">
    <vt:lpwstr/>
  </property>
  <property fmtid="{D5CDD505-2E9C-101B-9397-08002B2CF9AE}" pid="15" name="AVL_CompanyCountry">
    <vt:lpwstr>Austria</vt:lpwstr>
  </property>
  <property fmtid="{D5CDD505-2E9C-101B-9397-08002B2CF9AE}" pid="16" name="AVL_LogoFileName">
    <vt:lpwstr>AVL Standard</vt:lpwstr>
  </property>
  <property fmtid="{D5CDD505-2E9C-101B-9397-08002B2CF9AE}" pid="17" name="AVL_Release_Date">
    <vt:lpwstr>21.09.2015</vt:lpwstr>
  </property>
  <property fmtid="{D5CDD505-2E9C-101B-9397-08002B2CF9AE}" pid="18" name="AVL_Security_Level">
    <vt:lpwstr>Confidential</vt:lpwstr>
  </property>
  <property fmtid="{D5CDD505-2E9C-101B-9397-08002B2CF9AE}" pid="19" name="AVL_Customer">
    <vt:lpwstr/>
  </property>
  <property fmtid="{D5CDD505-2E9C-101B-9397-08002B2CF9AE}" pid="20" name="AVL_Proj_ID">
    <vt:lpwstr/>
  </property>
  <property fmtid="{D5CDD505-2E9C-101B-9397-08002B2CF9AE}" pid="21" name="AVL_Task_ID">
    <vt:lpwstr/>
  </property>
  <property fmtid="{D5CDD505-2E9C-101B-9397-08002B2CF9AE}" pid="22" name="AVL_Model_ID">
    <vt:lpwstr/>
  </property>
</Properties>
</file>