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8DEB14-5F13-4EE2-A46C-18C69B9740FD}" type="datetimeFigureOut">
              <a:rPr lang="es-AR" smtClean="0"/>
              <a:t>13/10/2015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B998CAB-A238-4184-9E72-E8751425DAE8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 rot="529068">
            <a:off x="4812896" y="1725679"/>
            <a:ext cx="3405511" cy="34055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764704"/>
            <a:ext cx="4608512" cy="2160240"/>
          </a:xfrm>
        </p:spPr>
        <p:txBody>
          <a:bodyPr>
            <a:noAutofit/>
          </a:bodyPr>
          <a:lstStyle/>
          <a:p>
            <a:r>
              <a:rPr lang="es-AR" sz="5400" b="1" dirty="0" smtClean="0"/>
              <a:t>Propuesta para Inventario</a:t>
            </a:r>
            <a:endParaRPr lang="es-A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524000"/>
            <a:ext cx="8229600" cy="4572000"/>
          </a:xfrm>
        </p:spPr>
        <p:txBody>
          <a:bodyPr/>
          <a:lstStyle/>
          <a:p>
            <a:r>
              <a:rPr lang="es-AR" dirty="0" smtClean="0"/>
              <a:t>Registro  y Control de Vencimiento por pallets.</a:t>
            </a:r>
          </a:p>
          <a:p>
            <a:r>
              <a:rPr lang="es-AR" dirty="0" smtClean="0"/>
              <a:t>Registro de ubicación de pallets en cámaras.</a:t>
            </a:r>
          </a:p>
          <a:p>
            <a:r>
              <a:rPr lang="es-AR" dirty="0" smtClean="0"/>
              <a:t>Fácil seguimiento de mercadería a vencer.</a:t>
            </a:r>
          </a:p>
          <a:p>
            <a:r>
              <a:rPr lang="es-AR" dirty="0" smtClean="0"/>
              <a:t>Fácil ubicación  por  tipo de mercadería.</a:t>
            </a:r>
          </a:p>
          <a:p>
            <a:r>
              <a:rPr lang="es-AR" dirty="0" smtClean="0"/>
              <a:t>Agilización en la carga de datos de inventario.</a:t>
            </a:r>
          </a:p>
          <a:p>
            <a:r>
              <a:rPr lang="es-AR" dirty="0" smtClean="0"/>
              <a:t>Totalización instantánea del conteo.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Objetivo: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Registro  y Control de Vencimiento por pallets.</a:t>
            </a:r>
            <a:endParaRPr lang="es-AR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clrChange>
              <a:clrFrom>
                <a:srgbClr val="75923C"/>
              </a:clrFrom>
              <a:clrTo>
                <a:srgbClr val="75923C">
                  <a:alpha val="0"/>
                </a:srgbClr>
              </a:clrTo>
            </a:clrChange>
          </a:blip>
          <a:srcRect l="1939" t="32621" r="52493" b="12439"/>
          <a:stretch>
            <a:fillRect/>
          </a:stretch>
        </p:blipFill>
        <p:spPr bwMode="auto">
          <a:xfrm>
            <a:off x="395537" y="1844824"/>
            <a:ext cx="349013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r="44210"/>
          <a:stretch>
            <a:fillRect/>
          </a:stretch>
        </p:blipFill>
        <p:spPr bwMode="auto">
          <a:xfrm>
            <a:off x="3747652" y="1052736"/>
            <a:ext cx="49798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Elipse"/>
          <p:cNvSpPr/>
          <p:nvPr/>
        </p:nvSpPr>
        <p:spPr>
          <a:xfrm>
            <a:off x="3851920" y="3140968"/>
            <a:ext cx="47525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251520" y="4221088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Al realizar la pesada del pallets, se pasa a la planilla de la cámara respectiva la siguiente </a:t>
            </a:r>
            <a:r>
              <a:rPr lang="es-AR" dirty="0" err="1" smtClean="0"/>
              <a:t>info</a:t>
            </a:r>
            <a:r>
              <a:rPr lang="es-AR" dirty="0" smtClean="0"/>
              <a:t>.:</a:t>
            </a:r>
          </a:p>
          <a:p>
            <a:r>
              <a:rPr lang="es-AR" dirty="0" smtClean="0"/>
              <a:t>-  </a:t>
            </a:r>
            <a:r>
              <a:rPr lang="es-AR" dirty="0" err="1" smtClean="0"/>
              <a:t>Nro</a:t>
            </a:r>
            <a:r>
              <a:rPr lang="es-AR" dirty="0" smtClean="0"/>
              <a:t> de Pallets</a:t>
            </a:r>
          </a:p>
          <a:p>
            <a:pPr>
              <a:buFontTx/>
              <a:buChar char="-"/>
            </a:pPr>
            <a:r>
              <a:rPr lang="es-AR" dirty="0" smtClean="0"/>
              <a:t> Código de producto asociado</a:t>
            </a:r>
          </a:p>
          <a:p>
            <a:pPr>
              <a:buFontTx/>
              <a:buChar char="-"/>
            </a:pPr>
            <a:r>
              <a:rPr lang="es-AR" dirty="0" smtClean="0"/>
              <a:t> Cantidad  pesada </a:t>
            </a:r>
          </a:p>
          <a:p>
            <a:r>
              <a:rPr lang="es-AR" dirty="0" smtClean="0"/>
              <a:t>- Vencimiento del mismo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Registro de ubicación de pallets en cámaras.</a:t>
            </a:r>
            <a:endParaRPr lang="es-AR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clrChange>
              <a:clrFrom>
                <a:srgbClr val="CCC0DA"/>
              </a:clrFrom>
              <a:clrTo>
                <a:srgbClr val="CCC0DA">
                  <a:alpha val="0"/>
                </a:srgbClr>
              </a:clrTo>
            </a:clrChange>
          </a:blip>
          <a:srcRect l="11126" t="25000" r="43979" b="11842"/>
          <a:stretch>
            <a:fillRect/>
          </a:stretch>
        </p:blipFill>
        <p:spPr bwMode="auto">
          <a:xfrm>
            <a:off x="467544" y="1844824"/>
            <a:ext cx="352839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t="17868" r="48219" b="48363"/>
          <a:stretch>
            <a:fillRect/>
          </a:stretch>
        </p:blipFill>
        <p:spPr bwMode="auto">
          <a:xfrm>
            <a:off x="4427984" y="1268760"/>
            <a:ext cx="42484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644008" y="4149080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dejará asentado en la planilla correspondiente a la  ubicación la siguiente </a:t>
            </a:r>
            <a:r>
              <a:rPr lang="es-AR" dirty="0" err="1" smtClean="0"/>
              <a:t>info</a:t>
            </a:r>
            <a:r>
              <a:rPr lang="es-AR" dirty="0" smtClean="0"/>
              <a:t>:</a:t>
            </a:r>
          </a:p>
          <a:p>
            <a:pPr>
              <a:buFontTx/>
              <a:buChar char="-"/>
            </a:pPr>
            <a:r>
              <a:rPr lang="es-AR" dirty="0" smtClean="0"/>
              <a:t> </a:t>
            </a:r>
            <a:r>
              <a:rPr lang="es-AR" dirty="0" err="1" smtClean="0"/>
              <a:t>Nro</a:t>
            </a:r>
            <a:r>
              <a:rPr lang="es-AR" dirty="0" smtClean="0"/>
              <a:t> de Pallets</a:t>
            </a:r>
          </a:p>
          <a:p>
            <a:pPr>
              <a:buFontTx/>
              <a:buChar char="-"/>
            </a:pPr>
            <a:r>
              <a:rPr lang="es-AR" dirty="0"/>
              <a:t> </a:t>
            </a:r>
            <a:r>
              <a:rPr lang="es-AR" dirty="0" err="1" smtClean="0"/>
              <a:t>Nro</a:t>
            </a:r>
            <a:r>
              <a:rPr lang="es-AR" dirty="0" smtClean="0"/>
              <a:t> de Cámara</a:t>
            </a:r>
          </a:p>
          <a:p>
            <a:pPr>
              <a:buFontTx/>
              <a:buChar char="-"/>
            </a:pPr>
            <a:r>
              <a:rPr lang="es-AR" dirty="0"/>
              <a:t> </a:t>
            </a:r>
            <a:r>
              <a:rPr lang="es-AR" dirty="0" smtClean="0"/>
              <a:t>Identificación de línea</a:t>
            </a:r>
          </a:p>
          <a:p>
            <a:pPr>
              <a:buFontTx/>
              <a:buChar char="-"/>
            </a:pPr>
            <a:r>
              <a:rPr lang="es-AR" dirty="0" smtClean="0"/>
              <a:t> </a:t>
            </a:r>
            <a:r>
              <a:rPr lang="es-AR" dirty="0" err="1" smtClean="0"/>
              <a:t>Nro</a:t>
            </a:r>
            <a:r>
              <a:rPr lang="es-AR" dirty="0" smtClean="0"/>
              <a:t> de columna</a:t>
            </a:r>
          </a:p>
          <a:p>
            <a:pPr>
              <a:buFontTx/>
              <a:buChar char="-"/>
            </a:pPr>
            <a:r>
              <a:rPr lang="es-AR" dirty="0" smtClean="0"/>
              <a:t> Identificador de Nivel</a:t>
            </a:r>
          </a:p>
        </p:txBody>
      </p:sp>
      <p:sp>
        <p:nvSpPr>
          <p:cNvPr id="8" name="7 Elipse"/>
          <p:cNvSpPr/>
          <p:nvPr/>
        </p:nvSpPr>
        <p:spPr>
          <a:xfrm>
            <a:off x="2051720" y="4221088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 de flecha"/>
          <p:cNvCxnSpPr>
            <a:stCxn id="8" idx="6"/>
          </p:cNvCxnSpPr>
          <p:nvPr/>
        </p:nvCxnSpPr>
        <p:spPr>
          <a:xfrm flipV="1">
            <a:off x="2627784" y="3501008"/>
            <a:ext cx="3888432" cy="93610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Fácil seguimiento de mercadería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a vencer / vencida.</a:t>
            </a:r>
            <a:endParaRPr lang="es-AR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4456" y="1524000"/>
            <a:ext cx="2984008" cy="4497288"/>
          </a:xfrm>
        </p:spPr>
        <p:txBody>
          <a:bodyPr/>
          <a:lstStyle/>
          <a:p>
            <a:r>
              <a:rPr lang="es-AR" dirty="0" smtClean="0"/>
              <a:t>Se puede filtrar  la mercadería vencida y a la que vence dentro del mes teniendo como referencia la fecha indicada en el cuadro E1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19789" t="22222" r="45943" b="39316"/>
          <a:stretch>
            <a:fillRect/>
          </a:stretch>
        </p:blipFill>
        <p:spPr bwMode="auto">
          <a:xfrm>
            <a:off x="395536" y="1988840"/>
            <a:ext cx="511256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>
          <a:xfrm>
            <a:off x="7884368" y="4365104"/>
            <a:ext cx="360040" cy="5040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3" name="42 Conector recto de flecha"/>
          <p:cNvCxnSpPr>
            <a:stCxn id="6" idx="3"/>
          </p:cNvCxnSpPr>
          <p:nvPr/>
        </p:nvCxnSpPr>
        <p:spPr>
          <a:xfrm flipH="1">
            <a:off x="5940153" y="4795343"/>
            <a:ext cx="1996942" cy="1809"/>
          </a:xfrm>
          <a:prstGeom prst="straightConnector1">
            <a:avLst/>
          </a:prstGeom>
          <a:ln w="444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V="1">
            <a:off x="6012160" y="2492896"/>
            <a:ext cx="0" cy="2304256"/>
          </a:xfrm>
          <a:prstGeom prst="straightConnector1">
            <a:avLst/>
          </a:prstGeom>
          <a:ln w="444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5364088" y="2492896"/>
            <a:ext cx="648072" cy="0"/>
          </a:xfrm>
          <a:prstGeom prst="straightConnector1">
            <a:avLst/>
          </a:prstGeom>
          <a:ln w="444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lipse"/>
          <p:cNvSpPr/>
          <p:nvPr/>
        </p:nvSpPr>
        <p:spPr>
          <a:xfrm>
            <a:off x="4355976" y="2708920"/>
            <a:ext cx="1008112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Elipse"/>
          <p:cNvSpPr/>
          <p:nvPr/>
        </p:nvSpPr>
        <p:spPr>
          <a:xfrm>
            <a:off x="4355976" y="3356992"/>
            <a:ext cx="86409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Fácil ubicación  por  tipo de mercadería.</a:t>
            </a:r>
            <a:endParaRPr lang="es-AR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3095" t="19674" r="56785" b="35513"/>
          <a:stretch>
            <a:fillRect/>
          </a:stretch>
        </p:blipFill>
        <p:spPr bwMode="auto">
          <a:xfrm>
            <a:off x="395536" y="1412776"/>
            <a:ext cx="388140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7172" t="22263" r="46927" b="43446"/>
          <a:stretch>
            <a:fillRect/>
          </a:stretch>
        </p:blipFill>
        <p:spPr bwMode="auto">
          <a:xfrm>
            <a:off x="3491879" y="3925180"/>
            <a:ext cx="5309923" cy="24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572000" y="170080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Posibilidad de realizar el filtrado dentro del campo de descripción por uno o más  parámetros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59632" y="2852936"/>
            <a:ext cx="360040" cy="100811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3851920" y="1700808"/>
            <a:ext cx="432048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10 Conector recto de flecha"/>
          <p:cNvCxnSpPr>
            <a:endCxn id="9" idx="2"/>
          </p:cNvCxnSpPr>
          <p:nvPr/>
        </p:nvCxnSpPr>
        <p:spPr>
          <a:xfrm flipV="1">
            <a:off x="1619672" y="1844824"/>
            <a:ext cx="2232248" cy="1224136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4067944" y="5589240"/>
            <a:ext cx="360040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5436096" y="5589240"/>
            <a:ext cx="288032" cy="7200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020272" y="4149080"/>
            <a:ext cx="432048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452320" y="4149080"/>
            <a:ext cx="432048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16 Conector recto de flecha"/>
          <p:cNvCxnSpPr/>
          <p:nvPr/>
        </p:nvCxnSpPr>
        <p:spPr>
          <a:xfrm flipV="1">
            <a:off x="4427984" y="4365104"/>
            <a:ext cx="2664296" cy="1296144"/>
          </a:xfrm>
          <a:prstGeom prst="straightConnector1">
            <a:avLst/>
          </a:prstGeom>
          <a:ln w="349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5724128" y="4437112"/>
            <a:ext cx="1872208" cy="1296144"/>
          </a:xfrm>
          <a:prstGeom prst="straightConnector1">
            <a:avLst/>
          </a:prstGeom>
          <a:ln w="3492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Agilización en la carga de datos de inventario.</a:t>
            </a:r>
            <a:endParaRPr lang="es-AR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Utilización de una hoja de </a:t>
            </a:r>
            <a:r>
              <a:rPr lang="es-AR" dirty="0" err="1" smtClean="0"/>
              <a:t>excel</a:t>
            </a:r>
            <a:r>
              <a:rPr lang="es-AR" dirty="0" smtClean="0"/>
              <a:t>  para cada cámara frigorífica. </a:t>
            </a:r>
          </a:p>
          <a:p>
            <a:r>
              <a:rPr lang="es-AR" dirty="0" smtClean="0"/>
              <a:t>Se pueden agregar tantas hojas como se desee controlar la mercadería, (por ej. Cámaras, Exhibidoras, Pozos de frio,  Estantes de panadería </a:t>
            </a:r>
            <a:r>
              <a:rPr lang="es-AR" dirty="0" err="1" smtClean="0"/>
              <a:t>etc</a:t>
            </a:r>
            <a:endParaRPr lang="es-A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t="12565" r="66295" b="-3664"/>
          <a:stretch>
            <a:fillRect/>
          </a:stretch>
        </p:blipFill>
        <p:spPr bwMode="auto">
          <a:xfrm>
            <a:off x="323528" y="1412776"/>
            <a:ext cx="3384376" cy="516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>
          <a:xfrm>
            <a:off x="1187624" y="5733256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7 Conector recto de flecha"/>
          <p:cNvCxnSpPr>
            <a:stCxn id="6" idx="6"/>
          </p:cNvCxnSpPr>
          <p:nvPr/>
        </p:nvCxnSpPr>
        <p:spPr>
          <a:xfrm flipV="1">
            <a:off x="1979712" y="3501008"/>
            <a:ext cx="3024336" cy="237626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Totalización instantánea del conteo</a:t>
            </a:r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2705" t="20568" r="4376" b="8129"/>
          <a:stretch>
            <a:fillRect/>
          </a:stretch>
        </p:blipFill>
        <p:spPr bwMode="auto">
          <a:xfrm>
            <a:off x="251520" y="1412776"/>
            <a:ext cx="86409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611560" y="537321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Actualización automática de totales a medida que se cargan los datos en las planillas respectivas.</a:t>
            </a:r>
          </a:p>
          <a:p>
            <a:r>
              <a:rPr lang="es-AR" dirty="0" smtClean="0"/>
              <a:t>Posibilidades varias de filtrado de la </a:t>
            </a:r>
            <a:r>
              <a:rPr lang="es-AR" dirty="0" err="1" smtClean="0"/>
              <a:t>info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Posibilidades de control</a:t>
            </a:r>
            <a:endParaRPr lang="es-A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clrChange>
              <a:clrFrom>
                <a:srgbClr val="75923C"/>
              </a:clrFrom>
              <a:clrTo>
                <a:srgbClr val="75923C">
                  <a:alpha val="0"/>
                </a:srgbClr>
              </a:clrTo>
            </a:clrChange>
          </a:blip>
          <a:srcRect l="7571" t="23158" r="76598" b="12242"/>
          <a:stretch>
            <a:fillRect/>
          </a:stretch>
        </p:blipFill>
        <p:spPr bwMode="auto">
          <a:xfrm rot="16200000">
            <a:off x="2699792" y="-171401"/>
            <a:ext cx="3312368" cy="76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529068">
            <a:off x="6611281" y="551927"/>
            <a:ext cx="2081841" cy="20818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6 CuadroTexto"/>
          <p:cNvSpPr txBox="1"/>
          <p:nvPr/>
        </p:nvSpPr>
        <p:spPr>
          <a:xfrm>
            <a:off x="1475656" y="551723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Ups!!    No puse panificados….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197</TotalTime>
  <Words>270</Words>
  <Application>Microsoft Office PowerPoint</Application>
  <PresentationFormat>Presentación en pantalla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Papel</vt:lpstr>
      <vt:lpstr>Propuesta para Inventario</vt:lpstr>
      <vt:lpstr>Objetivo:</vt:lpstr>
      <vt:lpstr>Registro  y Control de Vencimiento por pallets.</vt:lpstr>
      <vt:lpstr>Registro de ubicación de pallets en cámaras.</vt:lpstr>
      <vt:lpstr>Fácil seguimiento de mercadería  a vencer / vencida.</vt:lpstr>
      <vt:lpstr>Fácil ubicación  por  tipo de mercadería.</vt:lpstr>
      <vt:lpstr>Agilización en la carga de datos de inventario.</vt:lpstr>
      <vt:lpstr>Totalización instantánea del conteo</vt:lpstr>
      <vt:lpstr>Posibilidades de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recepcion</dc:creator>
  <cp:lastModifiedBy>recepcion</cp:lastModifiedBy>
  <cp:revision>27</cp:revision>
  <dcterms:created xsi:type="dcterms:W3CDTF">2015-10-13T13:17:48Z</dcterms:created>
  <dcterms:modified xsi:type="dcterms:W3CDTF">2015-10-13T16:35:40Z</dcterms:modified>
</cp:coreProperties>
</file>