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2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EB475-2A9C-B047-897D-653FE805E10B}" type="datetimeFigureOut">
              <a:rPr kumimoji="1" lang="zh-CN" altLang="en-US" smtClean="0"/>
              <a:t>15/4/2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66096-B2CD-6941-A635-FE91BB01B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74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66096-B2CD-6941-A635-FE91BB01B70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4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66096-B2CD-6941-A635-FE91BB01B70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4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66096-B2CD-6941-A635-FE91BB01B70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4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66096-B2CD-6941-A635-FE91BB01B70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4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66096-B2CD-6941-A635-FE91BB01B70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4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66096-B2CD-6941-A635-FE91BB01B70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84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15/4/2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3647" y="1113692"/>
            <a:ext cx="8301892" cy="1152770"/>
          </a:xfrm>
        </p:spPr>
        <p:txBody>
          <a:bodyPr/>
          <a:lstStyle/>
          <a:p>
            <a:r>
              <a:rPr kumimoji="1" lang="en-US" altLang="zh-CN" sz="7200" dirty="0" smtClean="0"/>
              <a:t>Goal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 </a:t>
            </a:r>
            <a:r>
              <a:rPr kumimoji="1" lang="en-US" altLang="zh-CN" sz="2800" dirty="0" err="1" smtClean="0"/>
              <a:t>Jiaqi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Chen</a:t>
            </a:r>
            <a:endParaRPr kumimoji="1"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7876" y="2627923"/>
            <a:ext cx="8184871" cy="29673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400" dirty="0" smtClean="0"/>
              <a:t>Bottom</a:t>
            </a:r>
            <a:r>
              <a:rPr kumimoji="1" lang="zh-CN" altLang="en-US" sz="4400" dirty="0"/>
              <a:t>-</a:t>
            </a:r>
            <a:r>
              <a:rPr kumimoji="1" lang="en-US" altLang="zh-CN" sz="4400" dirty="0" smtClean="0"/>
              <a:t>Up</a:t>
            </a:r>
            <a:r>
              <a:rPr kumimoji="1" lang="en-US" altLang="zh-CN" sz="3600" dirty="0" smtClean="0"/>
              <a:t>: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/>
              <a:t>finding spatial clusters where the measure is changed from density to degree of </a:t>
            </a:r>
            <a:r>
              <a:rPr kumimoji="1" lang="en-US" altLang="zh-CN" sz="3600" dirty="0" smtClean="0"/>
              <a:t>matching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/>
              <a:t>(</a:t>
            </a:r>
            <a:r>
              <a:rPr kumimoji="1" lang="en-US" altLang="zh-CN" sz="3600" dirty="0" err="1"/>
              <a:t>jaccard</a:t>
            </a:r>
            <a:r>
              <a:rPr kumimoji="1" lang="en-US" altLang="zh-CN" sz="3600" dirty="0"/>
              <a:t> coefficient)</a:t>
            </a:r>
            <a:r>
              <a:rPr kumimoji="1" lang="en-US" altLang="zh-CN" sz="3600" dirty="0" smtClean="0"/>
              <a:t>.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3855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99" y="150993"/>
            <a:ext cx="7772400" cy="978408"/>
          </a:xfrm>
        </p:spPr>
        <p:txBody>
          <a:bodyPr/>
          <a:lstStyle/>
          <a:p>
            <a:r>
              <a:rPr kumimoji="1" lang="en-US" altLang="zh-CN" dirty="0" smtClean="0"/>
              <a:t>Method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0308" y="1778000"/>
            <a:ext cx="8372439" cy="4366846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zh-CN" sz="3200" dirty="0" smtClean="0"/>
              <a:t>1.</a:t>
            </a:r>
            <a:r>
              <a:rPr kumimoji="1" lang="en-US" altLang="zh-CN" sz="3200" dirty="0" smtClean="0"/>
              <a:t>Use ‘Hilbert curve’ </a:t>
            </a:r>
            <a:r>
              <a:rPr kumimoji="1" lang="en-US" altLang="zh-CN" sz="3200" dirty="0"/>
              <a:t>to map the centroid of the spatial objects to obtain the curve </a:t>
            </a:r>
            <a:r>
              <a:rPr kumimoji="1" lang="en-US" altLang="zh-CN" sz="3200" dirty="0" smtClean="0"/>
              <a:t>value</a:t>
            </a:r>
            <a:r>
              <a:rPr kumimoji="1" lang="en-US" altLang="zh-CN" sz="3200" dirty="0" smtClean="0"/>
              <a:t>.</a:t>
            </a:r>
            <a:endParaRPr kumimoji="1" lang="en-US" altLang="zh-CN" sz="3200" dirty="0" smtClean="0"/>
          </a:p>
          <a:p>
            <a:pPr algn="l"/>
            <a:r>
              <a:rPr kumimoji="1" lang="en-US" altLang="zh-CN" sz="2600" dirty="0"/>
              <a:t>(Hilbert curve </a:t>
            </a:r>
            <a:r>
              <a:rPr kumimoji="1" lang="en-US" altLang="zh-CN" sz="2600" dirty="0" smtClean="0"/>
              <a:t>has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better </a:t>
            </a:r>
            <a:r>
              <a:rPr kumimoji="1" lang="en-US" altLang="zh-CN" sz="2600" dirty="0"/>
              <a:t>clustering property for two dimensional objects.</a:t>
            </a:r>
            <a:r>
              <a:rPr kumimoji="1" lang="en-US" altLang="zh-CN" sz="2600" dirty="0" smtClean="0"/>
              <a:t>)</a:t>
            </a:r>
          </a:p>
          <a:p>
            <a:pPr algn="l"/>
            <a:endParaRPr kumimoji="1" lang="en-US" altLang="zh-CN" sz="3200" dirty="0" smtClean="0"/>
          </a:p>
          <a:p>
            <a:pPr algn="l"/>
            <a:r>
              <a:rPr kumimoji="1" lang="en-US" altLang="zh-CN" sz="3200" dirty="0" smtClean="0"/>
              <a:t>2.</a:t>
            </a:r>
            <a:r>
              <a:rPr kumimoji="1" lang="en-US" altLang="zh-CN" sz="3200" dirty="0" smtClean="0"/>
              <a:t>Sort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 </a:t>
            </a:r>
            <a:r>
              <a:rPr kumimoji="1" lang="en-US" altLang="zh-CN" sz="3200" dirty="0"/>
              <a:t>dataset based on the curve </a:t>
            </a:r>
            <a:r>
              <a:rPr kumimoji="1" lang="en-US" altLang="zh-CN" sz="3200" dirty="0" smtClean="0"/>
              <a:t>value</a:t>
            </a:r>
            <a:r>
              <a:rPr kumimoji="1" lang="en-US" altLang="zh-CN" sz="3200" dirty="0" smtClean="0"/>
              <a:t>.</a:t>
            </a:r>
          </a:p>
          <a:p>
            <a:pPr algn="l"/>
            <a:endParaRPr kumimoji="1" lang="en-US" altLang="zh-CN" sz="3200" dirty="0"/>
          </a:p>
          <a:p>
            <a:pPr algn="l"/>
            <a:r>
              <a:rPr kumimoji="1" lang="zh-CN" altLang="zh-CN" sz="3200" dirty="0" smtClean="0"/>
              <a:t>3</a:t>
            </a:r>
            <a:r>
              <a:rPr kumimoji="1" lang="en-US" altLang="zh-CN" sz="3200" dirty="0"/>
              <a:t>. </a:t>
            </a:r>
            <a:r>
              <a:rPr kumimoji="1" lang="en-US" altLang="zh-CN" sz="3200" dirty="0" smtClean="0"/>
              <a:t>Clustering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consecutive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objects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with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similar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err="1" smtClean="0"/>
              <a:t>jaccard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coefficient</a:t>
            </a:r>
            <a:r>
              <a:rPr kumimoji="1" lang="en-US" altLang="zh-CN" sz="3200" dirty="0" smtClean="0"/>
              <a:t>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043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99" y="150993"/>
            <a:ext cx="7772400" cy="978408"/>
          </a:xfrm>
        </p:spPr>
        <p:txBody>
          <a:bodyPr/>
          <a:lstStyle/>
          <a:p>
            <a:r>
              <a:rPr kumimoji="1" lang="en-US" altLang="zh-CN" dirty="0"/>
              <a:t>Hilbert </a:t>
            </a:r>
            <a:r>
              <a:rPr kumimoji="1" lang="en-US" altLang="zh-CN" dirty="0" smtClean="0"/>
              <a:t>Curve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6063" y="2432539"/>
            <a:ext cx="3858846" cy="301869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200" dirty="0" smtClean="0"/>
              <a:t>#</a:t>
            </a:r>
            <a:r>
              <a:rPr kumimoji="1" lang="en-US" altLang="zh-CN" sz="3200" dirty="0" smtClean="0"/>
              <a:t>Map 2D </a:t>
            </a:r>
            <a:r>
              <a:rPr kumimoji="1" lang="en-US" altLang="zh-CN" sz="3200" dirty="0"/>
              <a:t>to </a:t>
            </a:r>
            <a:r>
              <a:rPr kumimoji="1" lang="en-US" altLang="zh-CN" sz="3200" dirty="0" smtClean="0"/>
              <a:t>1D</a:t>
            </a:r>
            <a:r>
              <a:rPr kumimoji="1" lang="en-US" altLang="zh-CN" sz="3200" dirty="0" smtClean="0"/>
              <a:t>.</a:t>
            </a:r>
            <a:endParaRPr kumimoji="1" lang="en-US" altLang="zh-CN" sz="3200" dirty="0" smtClean="0"/>
          </a:p>
          <a:p>
            <a:pPr algn="l"/>
            <a:endParaRPr kumimoji="1" lang="en-US" altLang="zh-CN" sz="3200" dirty="0"/>
          </a:p>
          <a:p>
            <a:pPr algn="l"/>
            <a:r>
              <a:rPr kumimoji="1" lang="en-US" altLang="zh-CN" sz="3200" dirty="0" smtClean="0"/>
              <a:t>#</a:t>
            </a:r>
            <a:r>
              <a:rPr kumimoji="1" lang="en-US" altLang="zh-CN" sz="3200" dirty="0" smtClean="0"/>
              <a:t>Consecutive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objects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1D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array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are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close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to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each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other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2D.</a:t>
            </a:r>
            <a:r>
              <a:rPr kumimoji="1" lang="en-US" altLang="zh-CN" sz="3200" dirty="0" smtClean="0"/>
              <a:t> 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909" y="1465384"/>
            <a:ext cx="4852712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99" y="150993"/>
            <a:ext cx="7772400" cy="978408"/>
          </a:xfrm>
        </p:spPr>
        <p:txBody>
          <a:bodyPr/>
          <a:lstStyle/>
          <a:p>
            <a:r>
              <a:rPr kumimoji="1" lang="en-US" altLang="zh-CN" dirty="0"/>
              <a:t>Clustering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0308" y="1367693"/>
            <a:ext cx="8372439" cy="4366846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 dirty="0"/>
              <a:t>Clustering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consecutive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objects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with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similar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jaccard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coefficient.</a:t>
            </a:r>
            <a:endParaRPr kumimoji="1" lang="zh-CN" altLang="en-US" sz="2800" dirty="0"/>
          </a:p>
          <a:p>
            <a:pPr algn="l"/>
            <a:endParaRPr kumimoji="1" lang="en-US" altLang="zh-CN" sz="3200" dirty="0" smtClean="0"/>
          </a:p>
          <a:p>
            <a:pPr algn="l"/>
            <a:r>
              <a:rPr kumimoji="1" lang="en-US" altLang="zh-CN" sz="2800" dirty="0" smtClean="0"/>
              <a:t>1.</a:t>
            </a:r>
            <a:r>
              <a:rPr kumimoji="1" lang="en-US" altLang="zh-CN" sz="2800" dirty="0" smtClean="0"/>
              <a:t>abs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cur_jac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– </a:t>
            </a:r>
            <a:r>
              <a:rPr kumimoji="1" lang="en-US" altLang="zh-CN" sz="2800" dirty="0" err="1" smtClean="0"/>
              <a:t>average</a:t>
            </a:r>
            <a:r>
              <a:rPr kumimoji="1" lang="en-US" altLang="zh-CN" sz="2800" dirty="0" err="1" smtClean="0"/>
              <a:t>_jac</a:t>
            </a:r>
            <a:r>
              <a:rPr kumimoji="1" lang="en-US" altLang="zh-CN" sz="2800" dirty="0" smtClean="0"/>
              <a:t>) </a:t>
            </a:r>
            <a:r>
              <a:rPr kumimoji="1" lang="en-US" altLang="zh-CN" sz="2800" dirty="0"/>
              <a:t>&gt; </a:t>
            </a:r>
            <a:r>
              <a:rPr kumimoji="1" lang="en-US" altLang="zh-CN" sz="2800" dirty="0" err="1" smtClean="0"/>
              <a:t>jac_diff_bound</a:t>
            </a:r>
            <a:endParaRPr kumimoji="1" lang="en-US" altLang="zh-CN" sz="2800" dirty="0" smtClean="0"/>
          </a:p>
          <a:p>
            <a:pPr algn="l"/>
            <a:endParaRPr kumimoji="1" lang="en-US" altLang="zh-CN" sz="2800" dirty="0" smtClean="0"/>
          </a:p>
          <a:p>
            <a:pPr algn="l"/>
            <a:r>
              <a:rPr kumimoji="1" lang="en-US" altLang="zh-CN" sz="2800" dirty="0" smtClean="0"/>
              <a:t>2.</a:t>
            </a:r>
            <a:r>
              <a:rPr kumimoji="1" lang="en-US" altLang="zh-CN" sz="2800" dirty="0" smtClean="0"/>
              <a:t>exceed_num </a:t>
            </a:r>
            <a:r>
              <a:rPr kumimoji="1" lang="en-US" altLang="zh-CN" sz="2800" dirty="0"/>
              <a:t>&lt; </a:t>
            </a:r>
            <a:r>
              <a:rPr kumimoji="1" lang="en-US" altLang="zh-CN" sz="2800" dirty="0" err="1"/>
              <a:t>tolerant_num</a:t>
            </a:r>
            <a:r>
              <a:rPr kumimoji="1" lang="en-US" altLang="zh-CN" sz="2800" dirty="0"/>
              <a:t> + </a:t>
            </a:r>
            <a:r>
              <a:rPr kumimoji="1" lang="en-US" altLang="zh-CN" sz="2800" dirty="0" err="1" smtClean="0"/>
              <a:t>cluster_num</a:t>
            </a:r>
            <a:r>
              <a:rPr kumimoji="1" lang="zh-CN" altLang="zh-CN" sz="2800" dirty="0" smtClean="0"/>
              <a:t>*</a:t>
            </a:r>
            <a:r>
              <a:rPr kumimoji="1" lang="en-US" altLang="zh-CN" sz="2800" dirty="0" smtClean="0"/>
              <a:t>20%</a:t>
            </a:r>
          </a:p>
          <a:p>
            <a:pPr algn="l"/>
            <a:endParaRPr kumimoji="1" lang="en-US" altLang="zh-CN" sz="2800" dirty="0"/>
          </a:p>
          <a:p>
            <a:pPr algn="l"/>
            <a:r>
              <a:rPr kumimoji="1" lang="zh-CN" altLang="zh-CN" sz="2800" dirty="0" smtClean="0"/>
              <a:t>3</a:t>
            </a:r>
            <a:r>
              <a:rPr kumimoji="1" lang="en-US" altLang="zh-CN" sz="2800" dirty="0" smtClean="0"/>
              <a:t>.</a:t>
            </a:r>
            <a:r>
              <a:rPr kumimoji="1" lang="en-US" altLang="zh-CN" sz="2800" dirty="0" err="1" smtClean="0"/>
              <a:t>safety_distance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within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i="1" dirty="0" smtClean="0"/>
              <a:t>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distance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1D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array,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exceed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bound,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will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not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regarded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“exceed”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91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338" y="-103007"/>
            <a:ext cx="7772400" cy="978408"/>
          </a:xfrm>
        </p:spPr>
        <p:txBody>
          <a:bodyPr/>
          <a:lstStyle/>
          <a:p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2154" y="963324"/>
            <a:ext cx="8372439" cy="1029599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 smtClean="0"/>
              <a:t>AverageJaccard#MBR#ClusterSize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" y="1758462"/>
            <a:ext cx="7940430" cy="50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0308" y="1367693"/>
            <a:ext cx="8372439" cy="4366846"/>
          </a:xfrm>
        </p:spPr>
        <p:txBody>
          <a:bodyPr>
            <a:normAutofit/>
          </a:bodyPr>
          <a:lstStyle/>
          <a:p>
            <a:r>
              <a:rPr kumimoji="1" lang="en-US" altLang="zh-CN" sz="9600" dirty="0" smtClean="0"/>
              <a:t>Thanks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79259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28</TotalTime>
  <Words>169</Words>
  <Application>Microsoft Macintosh PowerPoint</Application>
  <PresentationFormat>全屏显示(4:3)</PresentationFormat>
  <Paragraphs>30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故事</vt:lpstr>
      <vt:lpstr>Goal  Jiaqi Chen</vt:lpstr>
      <vt:lpstr>Method</vt:lpstr>
      <vt:lpstr>Hilbert Curve</vt:lpstr>
      <vt:lpstr>Clustering</vt:lpstr>
      <vt:lpstr>Result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嘉祺 陈</dc:creator>
  <cp:lastModifiedBy>嘉祺 陈</cp:lastModifiedBy>
  <cp:revision>34</cp:revision>
  <dcterms:created xsi:type="dcterms:W3CDTF">2015-04-02T16:19:34Z</dcterms:created>
  <dcterms:modified xsi:type="dcterms:W3CDTF">2015-04-02T16:47:40Z</dcterms:modified>
</cp:coreProperties>
</file>